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75" r:id="rId2"/>
    <p:sldId id="271" r:id="rId3"/>
    <p:sldId id="273" r:id="rId4"/>
    <p:sldId id="274" r:id="rId5"/>
    <p:sldId id="272" r:id="rId6"/>
    <p:sldId id="262" r:id="rId7"/>
    <p:sldId id="263" r:id="rId8"/>
    <p:sldId id="268" r:id="rId9"/>
    <p:sldId id="270" r:id="rId10"/>
    <p:sldId id="260" r:id="rId11"/>
    <p:sldId id="257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CCB4F-D279-44E4-B3A2-048C754AA58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3E9BAF-4827-4815-A178-8830CF523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 казенное общеобразовательное учреждение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школа-интернат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на тему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"Беда, которую несут наркотики» 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составила :учитель  математике Туманова В.П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Рисунок 4" descr="Наркотики - это вещества, способные вызывать состояние радостного опьянения -..."/>
          <p:cNvPicPr/>
          <p:nvPr/>
        </p:nvPicPr>
        <p:blipFill>
          <a:blip r:embed="rId2" cstate="print"/>
          <a:srcRect r="32817" b="27350"/>
          <a:stretch>
            <a:fillRect/>
          </a:stretch>
        </p:blipFill>
        <p:spPr bwMode="auto">
          <a:xfrm>
            <a:off x="683568" y="3068960"/>
            <a:ext cx="39604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спасти людей от наркомании, все государства мира идут на самые жестокие меры – другого выхода нет. В нашей стране хранение даже самой маленькой дозы наркотика запрещено законом и строго наказывается. Каждого у кого нашли наркотик, ждёт несчастье. Подумайте, какое горе вы можете принести и матери, и отцу и всем кто любит вас.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avatars.mds.yandex.net/get-zen_doc/128694/pub_5de80be904af1f00b2709642_5de80c4c92414d00b1cb45e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4026028" cy="2822414"/>
          </a:xfrm>
          <a:prstGeom prst="rect">
            <a:avLst/>
          </a:prstGeom>
          <a:noFill/>
        </p:spPr>
      </p:pic>
      <p:pic>
        <p:nvPicPr>
          <p:cNvPr id="17412" name="Picture 4" descr="http://itd0.mycdn.me/image?id=772395898157&amp;t=20&amp;plc=MOBILE&amp;tkn=*RSACz_iEdmT-FcG-qKHlELYZl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32480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cfkis.spb.ru/uploads/images/%D0%9D%D0%BE%D0%B2%D0%BE%D1%81%D1%82%D0%B8/%D0%BC%D0%B0%D1%80%D1%82/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4303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 !</a:t>
            </a:r>
            <a:endParaRPr lang="ru-RU" dirty="0"/>
          </a:p>
        </p:txBody>
      </p:sp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48153"/>
            <a:ext cx="5417598" cy="470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такое наркотики?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Наркотики - это вещества, способные вызывать состояние радостного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опьянения - эйфорию, а при систематическом применении - привыкание и жесткую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такое наркомания?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Наркомания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состояние хронического отравления организма, при котором человек испытывает непреодолимое влечение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наркотику. Человек идёт на всё – на обман, на воровство и даже на убийство, лишь бы достать наркотик.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наркоман сделает укол или примет таблетку, он испытывает облегчение, как голодный, получивший кусок хлеба. Но за эти мгновения он лишается всех других радостей жизни и приговаривает себя к ранней мучительной смерти.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одна, доза может оказаться смертельной. Наркотик убивает самых сильных, самых смелых, самых умных, волевых людей, с ним почти никто не может справиться.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изменения происходят с людьми, потребляющими наркотики?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Наркотики воздействуют на головной мозг. Сначала они оказывают положительный результат. Движения и речь становятся более оживленными, кровяное давление повышается, сердце бьется чаще, дыхание ускоряется. Но скоро наркотик начинает действовать на мозг угнетающе: притупляется способность думать, наблюдать, быть внимательным. Человек не контролирует свое поведение, а поэтому может совершать поступки, которые наносят вред окружающим людям.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941168"/>
            <a:ext cx="2781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3284984"/>
            <a:ext cx="3009900" cy="1514475"/>
          </a:xfrm>
          <a:prstGeom prst="rect">
            <a:avLst/>
          </a:prstGeom>
          <a:noFill/>
        </p:spPr>
      </p:pic>
      <p:pic>
        <p:nvPicPr>
          <p:cNvPr id="6" name="Picture 2" descr="О вреде куренья, наркомании и алкоголиз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296970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Почему попробовав 1 раз наркотик, человек навсегда становится наркоманом?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наркотика коварное свойство. Организм быстро привыкает к ним и требует новых доз. При этом человек испытывает такое же мучение, как при сильной жажде, только страшнее. Вот как описывают наркомана: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Высохший человек метался по койке в больнице с решетками на окнах. Его тело корчилось от боли, покрывалось каплями пота. Больной плакал, кричал диким голосом: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Спасите! Умираю! Доктор укол! Черви, белые черви грызут меня!»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наркоман примет наркотик, он испытывает облегчение, как голодный, получивший кусок хлеба. Но в эти мгновения он лишается радостей жизни и приговаривает себя к мучительной смерти.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736304" cy="22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бывают наркотики?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Наркотики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бывают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происхождения, известные с древности, (марихуана, гашиш, опиум, конопля)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синтетические, т. е. добытые химическим путем ((LSD,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амфетамин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барбитураты,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экстази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другие).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качестве наркотиков иногда используются лекарственные вещества психотропной группы.</a:t>
            </a:r>
          </a:p>
        </p:txBody>
      </p:sp>
      <p:pic>
        <p:nvPicPr>
          <p:cNvPr id="25602" name="Picture 2" descr="Мариху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024335" cy="201622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119192" y="2241848"/>
            <a:ext cx="17986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72200" y="4509120"/>
            <a:ext cx="2430462" cy="180975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8670">
            <a:off x="3707904" y="4581128"/>
            <a:ext cx="2359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Распространение наркомании на территории России происходит угрожающими темпами .Об этом свидетельствуют, прежде всего, статистические данные Министерства внутренних дел Российской Федерации, органов здравоохранения России, других министерств и ведомств. Однако есть все основания полагать, что на самом деле ситуация выглядит еще более тревожно, чем показывает статистика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висимость от наркомании и наркоманы: Способы лечения + вред здоровью от наркотиков"/>
          <p:cNvPicPr/>
          <p:nvPr/>
        </p:nvPicPr>
        <p:blipFill>
          <a:blip r:embed="rId2" cstate="print"/>
          <a:srcRect l="5772" t="17735" r="5238" b="2778"/>
          <a:stretch>
            <a:fillRect/>
          </a:stretch>
        </p:blipFill>
        <p:spPr bwMode="auto">
          <a:xfrm>
            <a:off x="1835696" y="2780928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89% Российских наркоманов заражены гепатитом В и С, а 20-30% - больны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Ежегодно в Россию поступает до 300 т. наркотиков. Считается, что один наркоман в среднем «сажает на иглу» 17 человек. Возрастной диапазон, при котором происходит массовое приобщение к наркотикам – 14-16 лет и даже в 11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лет.За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последние 10 лет смертность от наркомании увеличилась в 15 раз, а детская в 45 раз.</a:t>
            </a:r>
          </a:p>
        </p:txBody>
      </p:sp>
      <p:pic>
        <p:nvPicPr>
          <p:cNvPr id="6" name="Рисунок 5" descr="https://fs00.infourok.ru/images/doc/225/30078/3/img1.jpg"/>
          <p:cNvPicPr/>
          <p:nvPr/>
        </p:nvPicPr>
        <p:blipFill>
          <a:blip r:embed="rId2" cstate="print"/>
          <a:srcRect l="4810" t="27137" r="29289" b="10684"/>
          <a:stretch>
            <a:fillRect/>
          </a:stretch>
        </p:blipFill>
        <p:spPr bwMode="auto">
          <a:xfrm>
            <a:off x="1475656" y="2636912"/>
            <a:ext cx="61206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причины употребления наркотиков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-любопытство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-влияние друзей и знакомых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-приятные ощущения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-желание уйти от проблемы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люди начинают употреблять наркотики?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.slide-share.ru/slide/6640921.jpeg"/>
          <p:cNvPicPr>
            <a:picLocks noChangeAspect="1" noChangeArrowheads="1"/>
          </p:cNvPicPr>
          <p:nvPr/>
        </p:nvPicPr>
        <p:blipFill>
          <a:blip r:embed="rId2" cstate="print"/>
          <a:srcRect l="18919" t="30536" r="17354"/>
          <a:stretch>
            <a:fillRect/>
          </a:stretch>
        </p:blipFill>
        <p:spPr bwMode="auto">
          <a:xfrm>
            <a:off x="3995936" y="1988840"/>
            <a:ext cx="4608512" cy="376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Опасен любой наркотик, даже одноразовая его проба. Неизбежно появляется привычка. При отсутствии наркотика человек испытывает мучительное состояние – абстиненцию. Его преследует отчаяние, беспокойство, раздражительность, нетерпение, боли в костях и мышцах; он, как при пытке, страдает от тяжкой бессонницы или кошмарных снов. Приём наркотика прекращает эту муку, но ненадолго.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0-tub-ru.yandex.net/i?id=a146cc10140a8273c6b4e96107a74e0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6288">
            <a:off x="358347" y="3013609"/>
            <a:ext cx="4341691" cy="2883780"/>
          </a:xfrm>
          <a:prstGeom prst="rect">
            <a:avLst/>
          </a:prstGeom>
          <a:noFill/>
        </p:spPr>
      </p:pic>
      <p:pic>
        <p:nvPicPr>
          <p:cNvPr id="27654" name="Picture 6" descr="https://7keys-ekb.ru/wp-content/uploads/2019/09/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2712">
            <a:off x="4689636" y="3230643"/>
            <a:ext cx="4190262" cy="231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514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Государственное  казенное общеобразовательное учреждение «Максатихинская школа-интернат»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ученик</cp:lastModifiedBy>
  <cp:revision>20</cp:revision>
  <dcterms:created xsi:type="dcterms:W3CDTF">2020-05-25T18:58:49Z</dcterms:created>
  <dcterms:modified xsi:type="dcterms:W3CDTF">2020-05-26T06:23:16Z</dcterms:modified>
</cp:coreProperties>
</file>