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  <p:sldMasterId id="2147483674" r:id="rId3"/>
    <p:sldMasterId id="2147483687" r:id="rId4"/>
  </p:sldMasterIdLst>
  <p:notesMasterIdLst>
    <p:notesMasterId r:id="rId29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80" r:id="rId2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7" d="100"/>
          <a:sy n="77" d="100"/>
        </p:scale>
        <p:origin x="-102" y="-78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presProps" Target="presProps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PlaceHolder 1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wrap="none" lIns="0" tIns="0" rIns="0" bIns="0"/>
          <a:lstStyle/>
          <a:p>
            <a:r>
              <a:rPr lang="ru-RU"/>
              <a:t>Для правки формата примечаний щелкните мышью</a:t>
            </a:r>
            <a:endParaRPr/>
          </a:p>
        </p:txBody>
      </p:sp>
      <p:sp>
        <p:nvSpPr>
          <p:cNvPr id="145" name="PlaceHolder 2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</p:spPr>
        <p:txBody>
          <a:bodyPr wrap="none" lIns="0" tIns="0" rIns="0" bIns="0"/>
          <a:lstStyle/>
          <a:p>
            <a:r>
              <a:rPr lang="ru-RU"/>
              <a:t>&lt;заголовок&gt;</a:t>
            </a:r>
            <a:endParaRPr/>
          </a:p>
        </p:txBody>
      </p:sp>
      <p:sp>
        <p:nvSpPr>
          <p:cNvPr id="146" name="PlaceHolder 3"/>
          <p:cNvSpPr>
            <a:spLocks noGrp="1"/>
          </p:cNvSpPr>
          <p:nvPr>
            <p:ph type="dt"/>
          </p:nvPr>
        </p:nvSpPr>
        <p:spPr>
          <a:xfrm>
            <a:off x="4278960" y="0"/>
            <a:ext cx="3280680" cy="534240"/>
          </a:xfrm>
          <a:prstGeom prst="rect">
            <a:avLst/>
          </a:prstGeom>
        </p:spPr>
        <p:txBody>
          <a:bodyPr wrap="none" lIns="0" tIns="0" rIns="0" bIns="0"/>
          <a:lstStyle/>
          <a:p>
            <a:pPr algn="r"/>
            <a:r>
              <a:rPr lang="ru-RU"/>
              <a:t>&lt;дата/время&gt;</a:t>
            </a:r>
            <a:endParaRPr/>
          </a:p>
        </p:txBody>
      </p:sp>
      <p:sp>
        <p:nvSpPr>
          <p:cNvPr id="147" name="PlaceHolder 4"/>
          <p:cNvSpPr>
            <a:spLocks noGrp="1"/>
          </p:cNvSpPr>
          <p:nvPr>
            <p:ph type="ftr"/>
          </p:nvPr>
        </p:nvSpPr>
        <p:spPr>
          <a:xfrm>
            <a:off x="0" y="10157400"/>
            <a:ext cx="3280680" cy="534240"/>
          </a:xfrm>
          <a:prstGeom prst="rect">
            <a:avLst/>
          </a:prstGeom>
        </p:spPr>
        <p:txBody>
          <a:bodyPr wrap="none" lIns="0" tIns="0" rIns="0" bIns="0" anchor="b"/>
          <a:lstStyle/>
          <a:p>
            <a:r>
              <a:rPr lang="ru-RU"/>
              <a:t>&lt;нижний колонтитул&gt;</a:t>
            </a:r>
            <a:endParaRPr/>
          </a:p>
        </p:txBody>
      </p:sp>
      <p:sp>
        <p:nvSpPr>
          <p:cNvPr id="148" name="PlaceHolder 5"/>
          <p:cNvSpPr>
            <a:spLocks noGrp="1"/>
          </p:cNvSpPr>
          <p:nvPr>
            <p:ph type="sldNum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</p:spPr>
        <p:txBody>
          <a:bodyPr wrap="none" lIns="0" tIns="0" rIns="0" bIns="0" anchor="b"/>
          <a:lstStyle/>
          <a:p>
            <a:pPr algn="r"/>
            <a:fld id="{4FFED987-83E8-4E98-A532-6627807AFEC0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789984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5680" cy="41140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39" name="CustomShape 2"/>
          <p:cNvSpPr/>
          <p:nvPr/>
        </p:nvSpPr>
        <p:spPr>
          <a:xfrm>
            <a:off x="3884760" y="8685360"/>
            <a:ext cx="2971080" cy="45648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b"/>
          <a:lstStyle/>
          <a:p>
            <a:pPr algn="r">
              <a:lnSpc>
                <a:spcPct val="100000"/>
              </a:lnSpc>
            </a:pPr>
            <a:fld id="{85572B48-29ED-4919-A5B3-3E7CEB953BCC}" type="slidenum">
              <a:rPr lang="ru-RU" sz="1200">
                <a:solidFill>
                  <a:srgbClr val="000000"/>
                </a:solidFill>
                <a:latin typeface="Times New Roman"/>
              </a:rPr>
              <a:t>19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pic>
        <p:nvPicPr>
          <p:cNvPr id="34" name="Рисунок 33"/>
          <p:cNvPicPr/>
          <p:nvPr/>
        </p:nvPicPr>
        <p:blipFill>
          <a:blip r:embed="rId2"/>
          <a:stretch>
            <a:fillRect/>
          </a:stretch>
        </p:blipFill>
        <p:spPr>
          <a:xfrm>
            <a:off x="2079000" y="1604520"/>
            <a:ext cx="4984920" cy="3977280"/>
          </a:xfrm>
          <a:prstGeom prst="rect">
            <a:avLst/>
          </a:prstGeom>
          <a:ln>
            <a:noFill/>
          </a:ln>
        </p:spPr>
      </p:pic>
      <p:pic>
        <p:nvPicPr>
          <p:cNvPr id="35" name="Рисунок 34"/>
          <p:cNvPicPr/>
          <p:nvPr/>
        </p:nvPicPr>
        <p:blipFill>
          <a:blip r:embed="rId2"/>
          <a:stretch>
            <a:fillRect/>
          </a:stretch>
        </p:blipFill>
        <p:spPr>
          <a:xfrm>
            <a:off x="2079000" y="1604520"/>
            <a:ext cx="4984920" cy="39772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  <p:sp>
        <p:nvSpPr>
          <p:cNvPr id="39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64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  <p:sp>
        <p:nvSpPr>
          <p:cNvPr id="4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  <p:sp>
        <p:nvSpPr>
          <p:cNvPr id="4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44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820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  <p:sp>
        <p:nvSpPr>
          <p:cNvPr id="4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49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50" name="PlaceHolder 4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64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  <p:sp>
        <p:nvSpPr>
          <p:cNvPr id="5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53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54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  <p:sp>
        <p:nvSpPr>
          <p:cNvPr id="5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57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58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  <p:sp>
        <p:nvSpPr>
          <p:cNvPr id="6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61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  <p:sp>
        <p:nvSpPr>
          <p:cNvPr id="6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64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65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66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  <p:sp>
        <p:nvSpPr>
          <p:cNvPr id="6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69" name="PlaceHolder 3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pic>
        <p:nvPicPr>
          <p:cNvPr id="70" name="Рисунок 69"/>
          <p:cNvPicPr/>
          <p:nvPr/>
        </p:nvPicPr>
        <p:blipFill>
          <a:blip r:embed="rId2"/>
          <a:stretch>
            <a:fillRect/>
          </a:stretch>
        </p:blipFill>
        <p:spPr>
          <a:xfrm>
            <a:off x="2079000" y="1604520"/>
            <a:ext cx="4984920" cy="3977280"/>
          </a:xfrm>
          <a:prstGeom prst="rect">
            <a:avLst/>
          </a:prstGeom>
          <a:ln>
            <a:noFill/>
          </a:ln>
        </p:spPr>
      </p:pic>
      <p:pic>
        <p:nvPicPr>
          <p:cNvPr id="71" name="Рисунок 70"/>
          <p:cNvPicPr/>
          <p:nvPr/>
        </p:nvPicPr>
        <p:blipFill>
          <a:blip r:embed="rId2"/>
          <a:stretch>
            <a:fillRect/>
          </a:stretch>
        </p:blipFill>
        <p:spPr>
          <a:xfrm>
            <a:off x="2079000" y="1604520"/>
            <a:ext cx="4984920" cy="39772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  <p:sp>
        <p:nvSpPr>
          <p:cNvPr id="75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64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  <p:sp>
        <p:nvSpPr>
          <p:cNvPr id="7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  <p:sp>
        <p:nvSpPr>
          <p:cNvPr id="7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80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820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  <p:sp>
        <p:nvSpPr>
          <p:cNvPr id="8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85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86" name="PlaceHolder 4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  <p:sp>
        <p:nvSpPr>
          <p:cNvPr id="8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89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90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  <p:sp>
        <p:nvSpPr>
          <p:cNvPr id="9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93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94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  <p:sp>
        <p:nvSpPr>
          <p:cNvPr id="9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97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  <p:sp>
        <p:nvSpPr>
          <p:cNvPr id="9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100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101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102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  <p:sp>
        <p:nvSpPr>
          <p:cNvPr id="10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105" name="PlaceHolder 3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pic>
        <p:nvPicPr>
          <p:cNvPr id="106" name="Рисунок 105"/>
          <p:cNvPicPr/>
          <p:nvPr/>
        </p:nvPicPr>
        <p:blipFill>
          <a:blip r:embed="rId2"/>
          <a:stretch>
            <a:fillRect/>
          </a:stretch>
        </p:blipFill>
        <p:spPr>
          <a:xfrm>
            <a:off x="2079000" y="1604520"/>
            <a:ext cx="4984920" cy="3977280"/>
          </a:xfrm>
          <a:prstGeom prst="rect">
            <a:avLst/>
          </a:prstGeom>
          <a:ln>
            <a:noFill/>
          </a:ln>
        </p:spPr>
      </p:pic>
      <p:pic>
        <p:nvPicPr>
          <p:cNvPr id="107" name="Рисунок 106"/>
          <p:cNvPicPr/>
          <p:nvPr/>
        </p:nvPicPr>
        <p:blipFill>
          <a:blip r:embed="rId2"/>
          <a:stretch>
            <a:fillRect/>
          </a:stretch>
        </p:blipFill>
        <p:spPr>
          <a:xfrm>
            <a:off x="2079000" y="1604520"/>
            <a:ext cx="4984920" cy="39772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  <p:sp>
        <p:nvSpPr>
          <p:cNvPr id="111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64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  <p:sp>
        <p:nvSpPr>
          <p:cNvPr id="11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  <p:sp>
        <p:nvSpPr>
          <p:cNvPr id="11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116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820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  <p:sp>
        <p:nvSpPr>
          <p:cNvPr id="12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121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122" name="PlaceHolder 4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  <p:sp>
        <p:nvSpPr>
          <p:cNvPr id="12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125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126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  <p:sp>
        <p:nvSpPr>
          <p:cNvPr id="12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129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130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  <p:sp>
        <p:nvSpPr>
          <p:cNvPr id="13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133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  <p:sp>
        <p:nvSpPr>
          <p:cNvPr id="13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136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137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138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  <p:sp>
        <p:nvSpPr>
          <p:cNvPr id="14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141" name="PlaceHolder 3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pic>
        <p:nvPicPr>
          <p:cNvPr id="142" name="Рисунок 141"/>
          <p:cNvPicPr/>
          <p:nvPr/>
        </p:nvPicPr>
        <p:blipFill>
          <a:blip r:embed="rId2"/>
          <a:stretch>
            <a:fillRect/>
          </a:stretch>
        </p:blipFill>
        <p:spPr>
          <a:xfrm>
            <a:off x="2079000" y="1604520"/>
            <a:ext cx="4984920" cy="3977280"/>
          </a:xfrm>
          <a:prstGeom prst="rect">
            <a:avLst/>
          </a:prstGeom>
          <a:ln>
            <a:noFill/>
          </a:ln>
        </p:spPr>
      </p:pic>
      <p:pic>
        <p:nvPicPr>
          <p:cNvPr id="143" name="Рисунок 142"/>
          <p:cNvPicPr/>
          <p:nvPr/>
        </p:nvPicPr>
        <p:blipFill>
          <a:blip r:embed="rId2"/>
          <a:stretch>
            <a:fillRect/>
          </a:stretch>
        </p:blipFill>
        <p:spPr>
          <a:xfrm>
            <a:off x="2079000" y="1604520"/>
            <a:ext cx="4984920" cy="39772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820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1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image" Target="../media/image1.jpe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880" cy="1142280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ru-RU"/>
              <a:t>Для правки текста заголовка щелкните мышью</a:t>
            </a:r>
            <a:endParaRPr/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wrap="none" lIns="0" tIns="0" rIns="0" bIns="0"/>
          <a:lstStyle/>
          <a:p>
            <a:pPr>
              <a:buSzPct val="25000"/>
              <a:buFont typeface="StarSymbol"/>
              <a:buChar char=""/>
            </a:pPr>
            <a:r>
              <a:rPr lang="ru-RU"/>
              <a:t>Для правки структуры щелкните мышью</a:t>
            </a:r>
            <a:endParaRPr/>
          </a:p>
          <a:p>
            <a:pPr lvl="1">
              <a:buSzPct val="25000"/>
              <a:buFont typeface="StarSymbol"/>
              <a:buChar char=""/>
            </a:pPr>
            <a:r>
              <a:rPr lang="ru-RU"/>
              <a:t>Второй уровень структуры</a:t>
            </a:r>
            <a:endParaRPr/>
          </a:p>
          <a:p>
            <a:pPr lvl="2">
              <a:buSzPct val="25000"/>
              <a:buFont typeface="StarSymbol"/>
              <a:buChar char=""/>
            </a:pPr>
            <a:r>
              <a:rPr lang="ru-RU"/>
              <a:t>Третий уровень структуры</a:t>
            </a:r>
            <a:endParaRPr/>
          </a:p>
          <a:p>
            <a:pPr lvl="3">
              <a:buSzPct val="25000"/>
              <a:buFont typeface="StarSymbol"/>
              <a:buChar char=""/>
            </a:pPr>
            <a:r>
              <a:rPr lang="ru-RU"/>
              <a:t>Четвёртый уровень структуры</a:t>
            </a:r>
            <a:endParaRPr/>
          </a:p>
          <a:p>
            <a:pPr lvl="4">
              <a:buSzPct val="25000"/>
              <a:buFont typeface="StarSymbol"/>
              <a:buChar char=""/>
            </a:pPr>
            <a:r>
              <a:rPr lang="ru-RU"/>
              <a:t>Пятый уровень структуры</a:t>
            </a:r>
            <a:endParaRPr/>
          </a:p>
          <a:p>
            <a:pPr lvl="5">
              <a:buSzPct val="25000"/>
              <a:buFont typeface="StarSymbol"/>
              <a:buChar char=""/>
            </a:pPr>
            <a:r>
              <a:rPr lang="ru-RU"/>
              <a:t>Шестой уровень структуры</a:t>
            </a:r>
            <a:endParaRPr/>
          </a:p>
          <a:p>
            <a:pPr lvl="6">
              <a:buSzPct val="25000"/>
              <a:buFont typeface="StarSymbol"/>
              <a:buChar char=""/>
            </a:pPr>
            <a:r>
              <a:rPr lang="ru-RU"/>
              <a:t>Седьмой уровень структуры</a:t>
            </a:r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/>
    <p:bodyStyle/>
    <p:otherStyle/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r>
              <a:rPr lang="ru-RU"/>
              <a:t>Для правки текста заголовка щелкните мышью</a:t>
            </a:r>
            <a:endParaRPr/>
          </a:p>
        </p:txBody>
      </p:sp>
      <p:sp>
        <p:nvSpPr>
          <p:cNvPr id="3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wrap="none" lIns="0" tIns="0" rIns="0" bIns="0"/>
          <a:lstStyle/>
          <a:p>
            <a:pPr>
              <a:buSzPct val="25000"/>
              <a:buFont typeface="StarSymbol"/>
              <a:buChar char=""/>
            </a:pPr>
            <a:r>
              <a:rPr lang="ru-RU"/>
              <a:t>Для правки структуры щелкните мышью</a:t>
            </a:r>
            <a:endParaRPr/>
          </a:p>
          <a:p>
            <a:pPr lvl="1">
              <a:buSzPct val="25000"/>
              <a:buFont typeface="StarSymbol"/>
              <a:buChar char=""/>
            </a:pPr>
            <a:r>
              <a:rPr lang="ru-RU"/>
              <a:t>Второй уровень структуры</a:t>
            </a:r>
            <a:endParaRPr/>
          </a:p>
          <a:p>
            <a:pPr lvl="2">
              <a:buSzPct val="25000"/>
              <a:buFont typeface="StarSymbol"/>
              <a:buChar char=""/>
            </a:pPr>
            <a:r>
              <a:rPr lang="ru-RU"/>
              <a:t>Третий уровень структуры</a:t>
            </a:r>
            <a:endParaRPr/>
          </a:p>
          <a:p>
            <a:pPr lvl="3">
              <a:buSzPct val="25000"/>
              <a:buFont typeface="StarSymbol"/>
              <a:buChar char=""/>
            </a:pPr>
            <a:r>
              <a:rPr lang="ru-RU"/>
              <a:t>Четвёртый уровень структуры</a:t>
            </a:r>
            <a:endParaRPr/>
          </a:p>
          <a:p>
            <a:pPr lvl="4">
              <a:buSzPct val="25000"/>
              <a:buFont typeface="StarSymbol"/>
              <a:buChar char=""/>
            </a:pPr>
            <a:r>
              <a:rPr lang="ru-RU"/>
              <a:t>Пятый уровень структуры</a:t>
            </a:r>
            <a:endParaRPr/>
          </a:p>
          <a:p>
            <a:pPr lvl="5">
              <a:buSzPct val="25000"/>
              <a:buFont typeface="StarSymbol"/>
              <a:buChar char=""/>
            </a:pPr>
            <a:r>
              <a:rPr lang="ru-RU"/>
              <a:t>Шестой уровень структуры</a:t>
            </a:r>
            <a:endParaRPr/>
          </a:p>
          <a:p>
            <a:pPr lvl="6">
              <a:buSzPct val="25000"/>
              <a:buFont typeface="StarSymbol"/>
              <a:buChar char=""/>
            </a:pPr>
            <a:r>
              <a:rPr lang="ru-RU"/>
              <a:t>Седьмой уровень структуры</a:t>
            </a:r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/>
    <p:bodyStyle/>
    <p:otherStyle/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r>
              <a:rPr lang="ru-RU"/>
              <a:t>Для правки текста заголовка щелкните мышью</a:t>
            </a:r>
            <a:endParaRPr/>
          </a:p>
        </p:txBody>
      </p:sp>
      <p:sp>
        <p:nvSpPr>
          <p:cNvPr id="7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wrap="none" lIns="0" tIns="0" rIns="0" bIns="0"/>
          <a:lstStyle/>
          <a:p>
            <a:pPr>
              <a:buSzPct val="25000"/>
              <a:buFont typeface="StarSymbol"/>
              <a:buChar char=""/>
            </a:pPr>
            <a:r>
              <a:rPr lang="ru-RU"/>
              <a:t>Для правки структуры щелкните мышью</a:t>
            </a:r>
            <a:endParaRPr/>
          </a:p>
          <a:p>
            <a:pPr lvl="1">
              <a:buSzPct val="25000"/>
              <a:buFont typeface="StarSymbol"/>
              <a:buChar char=""/>
            </a:pPr>
            <a:r>
              <a:rPr lang="ru-RU"/>
              <a:t>Второй уровень структуры</a:t>
            </a:r>
            <a:endParaRPr/>
          </a:p>
          <a:p>
            <a:pPr lvl="2">
              <a:buSzPct val="25000"/>
              <a:buFont typeface="StarSymbol"/>
              <a:buChar char=""/>
            </a:pPr>
            <a:r>
              <a:rPr lang="ru-RU"/>
              <a:t>Третий уровень структуры</a:t>
            </a:r>
            <a:endParaRPr/>
          </a:p>
          <a:p>
            <a:pPr lvl="3">
              <a:buSzPct val="25000"/>
              <a:buFont typeface="StarSymbol"/>
              <a:buChar char=""/>
            </a:pPr>
            <a:r>
              <a:rPr lang="ru-RU"/>
              <a:t>Четвёртый уровень структуры</a:t>
            </a:r>
            <a:endParaRPr/>
          </a:p>
          <a:p>
            <a:pPr lvl="4">
              <a:buSzPct val="25000"/>
              <a:buFont typeface="StarSymbol"/>
              <a:buChar char=""/>
            </a:pPr>
            <a:r>
              <a:rPr lang="ru-RU"/>
              <a:t>Пятый уровень структуры</a:t>
            </a:r>
            <a:endParaRPr/>
          </a:p>
          <a:p>
            <a:pPr lvl="5">
              <a:buSzPct val="25000"/>
              <a:buFont typeface="StarSymbol"/>
              <a:buChar char=""/>
            </a:pPr>
            <a:r>
              <a:rPr lang="ru-RU"/>
              <a:t>Шестой уровень структуры</a:t>
            </a:r>
            <a:endParaRPr/>
          </a:p>
          <a:p>
            <a:pPr lvl="6">
              <a:buSzPct val="25000"/>
              <a:buFont typeface="StarSymbol"/>
              <a:buChar char=""/>
            </a:pPr>
            <a:r>
              <a:rPr lang="ru-RU"/>
              <a:t>Седьмой уровень структуры</a:t>
            </a:r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/>
    <p:bodyStyle/>
    <p:otherStyle/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r>
              <a:rPr lang="ru-RU"/>
              <a:t>Для правки текста заголовка щелкните мышью</a:t>
            </a:r>
            <a:endParaRPr/>
          </a:p>
        </p:txBody>
      </p:sp>
      <p:sp>
        <p:nvSpPr>
          <p:cNvPr id="10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wrap="none" lIns="0" tIns="0" rIns="0" bIns="0"/>
          <a:lstStyle/>
          <a:p>
            <a:pPr>
              <a:buSzPct val="25000"/>
              <a:buFont typeface="StarSymbol"/>
              <a:buChar char=""/>
            </a:pPr>
            <a:r>
              <a:rPr lang="ru-RU"/>
              <a:t>Для правки структуры щелкните мышью</a:t>
            </a:r>
            <a:endParaRPr/>
          </a:p>
          <a:p>
            <a:pPr lvl="1">
              <a:buSzPct val="25000"/>
              <a:buFont typeface="StarSymbol"/>
              <a:buChar char=""/>
            </a:pPr>
            <a:r>
              <a:rPr lang="ru-RU"/>
              <a:t>Второй уровень структуры</a:t>
            </a:r>
            <a:endParaRPr/>
          </a:p>
          <a:p>
            <a:pPr lvl="2">
              <a:buSzPct val="25000"/>
              <a:buFont typeface="StarSymbol"/>
              <a:buChar char=""/>
            </a:pPr>
            <a:r>
              <a:rPr lang="ru-RU"/>
              <a:t>Третий уровень структуры</a:t>
            </a:r>
            <a:endParaRPr/>
          </a:p>
          <a:p>
            <a:pPr lvl="3">
              <a:buSzPct val="25000"/>
              <a:buFont typeface="StarSymbol"/>
              <a:buChar char=""/>
            </a:pPr>
            <a:r>
              <a:rPr lang="ru-RU"/>
              <a:t>Четвёртый уровень структуры</a:t>
            </a:r>
            <a:endParaRPr/>
          </a:p>
          <a:p>
            <a:pPr lvl="4">
              <a:buSzPct val="25000"/>
              <a:buFont typeface="StarSymbol"/>
              <a:buChar char=""/>
            </a:pPr>
            <a:r>
              <a:rPr lang="ru-RU"/>
              <a:t>Пятый уровень структуры</a:t>
            </a:r>
            <a:endParaRPr/>
          </a:p>
          <a:p>
            <a:pPr lvl="5">
              <a:buSzPct val="25000"/>
              <a:buFont typeface="StarSymbol"/>
              <a:buChar char=""/>
            </a:pPr>
            <a:r>
              <a:rPr lang="ru-RU"/>
              <a:t>Шестой уровень структуры</a:t>
            </a:r>
            <a:endParaRPr/>
          </a:p>
          <a:p>
            <a:pPr lvl="6">
              <a:buSzPct val="25000"/>
              <a:buFont typeface="StarSymbol"/>
              <a:buChar char=""/>
            </a:pPr>
            <a:r>
              <a:rPr lang="ru-RU"/>
              <a:t>Седьмой уровень структуры</a:t>
            </a:r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hyperlink" Target="http://ru.wikipedia.org/wiki/%C8%ED%F2%E5%F0%ED%E5%F2" TargetMode="Externa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wmf"/><Relationship Id="rId1" Type="http://schemas.openxmlformats.org/officeDocument/2006/relationships/slideLayout" Target="../slideLayouts/slideLayout2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CustomShape 1"/>
          <p:cNvSpPr/>
          <p:nvPr/>
        </p:nvSpPr>
        <p:spPr>
          <a:xfrm>
            <a:off x="714240" y="2000160"/>
            <a:ext cx="7771680" cy="14691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ctr"/>
          <a:lstStyle/>
          <a:p>
            <a:r>
              <a:rPr lang="ru-RU" sz="4800" b="1">
                <a:solidFill>
                  <a:srgbClr val="FFFFFF"/>
                </a:solidFill>
                <a:latin typeface="Times New Roman"/>
              </a:rPr>
              <a:t> </a:t>
            </a:r>
            <a:r>
              <a:rPr lang="ru-RU" sz="4800" b="1">
                <a:solidFill>
                  <a:srgbClr val="0000CC"/>
                </a:solidFill>
                <a:latin typeface="Times New Roman"/>
              </a:rPr>
              <a:t>«Безопасность в Интернете»</a:t>
            </a:r>
            <a:endParaRPr/>
          </a:p>
          <a:p>
            <a:pPr algn="ctr">
              <a:lnSpc>
                <a:spcPct val="100000"/>
              </a:lnSpc>
            </a:pPr>
            <a:r>
              <a:rPr lang="ru-RU" sz="2400" b="1">
                <a:solidFill>
                  <a:srgbClr val="10243E"/>
                </a:solidFill>
                <a:latin typeface="Times New Roman"/>
              </a:rPr>
              <a:t> </a:t>
            </a:r>
            <a:endParaRPr/>
          </a:p>
        </p:txBody>
      </p:sp>
      <p:sp>
        <p:nvSpPr>
          <p:cNvPr id="150" name="CustomShape 2"/>
          <p:cNvSpPr/>
          <p:nvPr/>
        </p:nvSpPr>
        <p:spPr>
          <a:xfrm>
            <a:off x="6120000" y="4248000"/>
            <a:ext cx="2785320" cy="8280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1600" b="1">
                <a:solidFill>
                  <a:srgbClr val="0000CC"/>
                </a:solidFill>
                <a:latin typeface="Times New Roman"/>
              </a:rPr>
              <a:t>Презентацию выполнила: Маринец Г.Ю</a:t>
            </a:r>
            <a:endParaRPr/>
          </a:p>
        </p:txBody>
      </p:sp>
      <p:sp>
        <p:nvSpPr>
          <p:cNvPr id="151" name="CustomShape 3"/>
          <p:cNvSpPr/>
          <p:nvPr/>
        </p:nvSpPr>
        <p:spPr>
          <a:xfrm>
            <a:off x="0" y="0"/>
            <a:ext cx="9143280" cy="10710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ru-RU" sz="2000" b="1">
                <a:solidFill>
                  <a:srgbClr val="0000CC"/>
                </a:solidFill>
                <a:latin typeface="Times New Roman"/>
                <a:ea typeface="Times New Roman"/>
              </a:rPr>
              <a:t>ГКОУ «Максатихинская школа-интернат»</a:t>
            </a:r>
            <a:endParaRPr/>
          </a:p>
        </p:txBody>
      </p:sp>
      <p:sp>
        <p:nvSpPr>
          <p:cNvPr id="152" name="CustomShape 4"/>
          <p:cNvSpPr/>
          <p:nvPr/>
        </p:nvSpPr>
        <p:spPr>
          <a:xfrm>
            <a:off x="357120" y="5715000"/>
            <a:ext cx="2785320" cy="8280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3200" b="1">
                <a:solidFill>
                  <a:srgbClr val="000000"/>
                </a:solidFill>
                <a:latin typeface="Times New Roman"/>
                <a:ea typeface="DejaVu Sans"/>
              </a:rPr>
              <a:t>.</a:t>
            </a:r>
            <a:endParaRPr/>
          </a:p>
        </p:txBody>
      </p:sp>
      <p:sp>
        <p:nvSpPr>
          <p:cNvPr id="153" name="CustomShape 5"/>
          <p:cNvSpPr/>
          <p:nvPr/>
        </p:nvSpPr>
        <p:spPr>
          <a:xfrm>
            <a:off x="6553080" y="6356520"/>
            <a:ext cx="2133000" cy="36432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ctr"/>
          <a:lstStyle/>
          <a:p>
            <a:pPr algn="r">
              <a:lnSpc>
                <a:spcPct val="100000"/>
              </a:lnSpc>
            </a:pPr>
            <a:fld id="{A0D05EBB-3FD0-435E-B114-0AB2F2BE8AC9}" type="slidenum">
              <a:rPr lang="ru-RU" sz="1200">
                <a:solidFill>
                  <a:srgbClr val="8B8B8B"/>
                </a:solidFill>
                <a:latin typeface="Calibri"/>
              </a:rPr>
              <a:t>1</a:t>
            </a:fld>
            <a:endParaRPr/>
          </a:p>
        </p:txBody>
      </p:sp>
      <p:pic>
        <p:nvPicPr>
          <p:cNvPr id="154" name="Рисунок 153"/>
          <p:cNvPicPr/>
          <p:nvPr/>
        </p:nvPicPr>
        <p:blipFill>
          <a:blip r:embed="rId2"/>
          <a:stretch>
            <a:fillRect/>
          </a:stretch>
        </p:blipFill>
        <p:spPr>
          <a:xfrm>
            <a:off x="1098720" y="3600000"/>
            <a:ext cx="3925080" cy="26067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CustomShape 1"/>
          <p:cNvSpPr/>
          <p:nvPr/>
        </p:nvSpPr>
        <p:spPr>
          <a:xfrm>
            <a:off x="500040" y="1285920"/>
            <a:ext cx="8643240" cy="521424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ctr"/>
          <a:lstStyle/>
          <a:p>
            <a:r>
              <a:rPr lang="ru-RU" sz="4000" b="1" dirty="0">
                <a:solidFill>
                  <a:srgbClr val="0000CC"/>
                </a:solidFill>
                <a:latin typeface="Times New Roman"/>
              </a:rPr>
              <a:t>Не спеши отправлять смс и переводить деньги на чей-то счёт.</a:t>
            </a:r>
            <a:endParaRPr sz="1600" dirty="0"/>
          </a:p>
          <a:p>
            <a:r>
              <a:rPr lang="ru-RU" sz="4000" b="1" dirty="0">
                <a:solidFill>
                  <a:srgbClr val="0000CC"/>
                </a:solidFill>
                <a:latin typeface="Times New Roman"/>
              </a:rPr>
              <a:t>Нельзя переходить по ссылкам. </a:t>
            </a:r>
            <a:endParaRPr sz="1600" dirty="0"/>
          </a:p>
          <a:p>
            <a:r>
              <a:rPr lang="ru-RU" sz="4000" b="1" dirty="0">
                <a:solidFill>
                  <a:srgbClr val="0000CC"/>
                </a:solidFill>
                <a:latin typeface="Times New Roman"/>
              </a:rPr>
              <a:t>Нельзя загружать на компьютер или телефон файлы, полученные от незнакомых людей. </a:t>
            </a:r>
            <a:endParaRPr sz="1600" dirty="0"/>
          </a:p>
          <a:p>
            <a:r>
              <a:rPr lang="ru-RU" sz="4000" b="1" dirty="0">
                <a:solidFill>
                  <a:srgbClr val="0000CC"/>
                </a:solidFill>
                <a:latin typeface="Times New Roman"/>
              </a:rPr>
              <a:t>Нельзя заходить на незнакомые подозрительные сайты</a:t>
            </a:r>
            <a:r>
              <a:rPr lang="ru-RU" sz="4400" b="1" dirty="0">
                <a:solidFill>
                  <a:srgbClr val="0000CC"/>
                </a:solidFill>
                <a:latin typeface="Times New Roman"/>
              </a:rPr>
              <a:t>.</a:t>
            </a:r>
            <a:endParaRPr dirty="0"/>
          </a:p>
          <a:p>
            <a:pPr>
              <a:lnSpc>
                <a:spcPct val="100000"/>
              </a:lnSpc>
            </a:pPr>
            <a:endParaRPr dirty="0"/>
          </a:p>
        </p:txBody>
      </p:sp>
      <p:sp>
        <p:nvSpPr>
          <p:cNvPr id="187" name="CustomShape 2"/>
          <p:cNvSpPr/>
          <p:nvPr/>
        </p:nvSpPr>
        <p:spPr>
          <a:xfrm>
            <a:off x="6553080" y="6356520"/>
            <a:ext cx="2133000" cy="36432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ctr"/>
          <a:lstStyle/>
          <a:p>
            <a:pPr algn="r">
              <a:lnSpc>
                <a:spcPct val="100000"/>
              </a:lnSpc>
            </a:pPr>
            <a:fld id="{8115B29D-37B8-46D9-AA91-62A15243F7D2}" type="slidenum">
              <a:rPr lang="ru-RU" sz="1200">
                <a:solidFill>
                  <a:srgbClr val="8B8B8B"/>
                </a:solidFill>
                <a:latin typeface="Calibri"/>
              </a:rPr>
              <a:t>10</a:t>
            </a:fld>
            <a:endParaRPr/>
          </a:p>
        </p:txBody>
      </p:sp>
      <p:sp>
        <p:nvSpPr>
          <p:cNvPr id="188" name="CustomShape 3"/>
          <p:cNvSpPr/>
          <p:nvPr/>
        </p:nvSpPr>
        <p:spPr>
          <a:xfrm>
            <a:off x="491948" y="188640"/>
            <a:ext cx="8228880" cy="56952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ru-RU" sz="4400" b="1" dirty="0">
                <a:solidFill>
                  <a:srgbClr val="FF0000"/>
                </a:solidFill>
                <a:latin typeface="Times New Roman"/>
                <a:ea typeface="DejaVu Sans"/>
              </a:rPr>
              <a:t>Интернет-мошенники!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CustomShape 1"/>
          <p:cNvSpPr/>
          <p:nvPr/>
        </p:nvSpPr>
        <p:spPr>
          <a:xfrm>
            <a:off x="457200" y="274680"/>
            <a:ext cx="8228880" cy="322524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ctr"/>
          <a:lstStyle/>
          <a:p>
            <a:r>
              <a:rPr lang="ru-RU" sz="2800" b="1" dirty="0">
                <a:solidFill>
                  <a:srgbClr val="0000CC"/>
                </a:solidFill>
                <a:latin typeface="Times New Roman"/>
              </a:rPr>
              <a:t>Если вы зашли на непонятный сайт, не знаете как закрыть появившиеся окна и рядом с вами нет человека, который смог бы вам помочь, то вы можете обратиться за помощью в</a:t>
            </a:r>
            <a:endParaRPr sz="1600" dirty="0"/>
          </a:p>
          <a:p>
            <a:r>
              <a:rPr lang="ru-RU" sz="2800" b="1" dirty="0">
                <a:solidFill>
                  <a:srgbClr val="0000CC"/>
                </a:solidFill>
                <a:latin typeface="Times New Roman"/>
              </a:rPr>
              <a:t>службу Дети России Онлайн по бесплатной горячей линии:</a:t>
            </a:r>
            <a:endParaRPr sz="1600" dirty="0"/>
          </a:p>
          <a:p>
            <a:pPr algn="ctr">
              <a:lnSpc>
                <a:spcPct val="100000"/>
              </a:lnSpc>
            </a:pPr>
            <a:r>
              <a:rPr lang="ru-RU" sz="2800" b="1" dirty="0">
                <a:solidFill>
                  <a:srgbClr val="0000CC"/>
                </a:solidFill>
                <a:latin typeface="Times New Roman"/>
              </a:rPr>
              <a:t>8 800 25 000 15</a:t>
            </a:r>
            <a:endParaRPr sz="1600" dirty="0"/>
          </a:p>
        </p:txBody>
      </p:sp>
      <p:pic>
        <p:nvPicPr>
          <p:cNvPr id="190" name="Содержимое 3"/>
          <p:cNvPicPr/>
          <p:nvPr/>
        </p:nvPicPr>
        <p:blipFill>
          <a:blip r:embed="rId2"/>
          <a:stretch>
            <a:fillRect/>
          </a:stretch>
        </p:blipFill>
        <p:spPr>
          <a:xfrm>
            <a:off x="500040" y="3857760"/>
            <a:ext cx="8228880" cy="1572120"/>
          </a:xfrm>
          <a:prstGeom prst="rect">
            <a:avLst/>
          </a:prstGeom>
          <a:ln>
            <a:noFill/>
          </a:ln>
        </p:spPr>
      </p:pic>
      <p:pic>
        <p:nvPicPr>
          <p:cNvPr id="191" name="Рисунок 4"/>
          <p:cNvPicPr/>
          <p:nvPr/>
        </p:nvPicPr>
        <p:blipFill>
          <a:blip r:embed="rId3"/>
          <a:stretch>
            <a:fillRect/>
          </a:stretch>
        </p:blipFill>
        <p:spPr>
          <a:xfrm>
            <a:off x="3214800" y="5643720"/>
            <a:ext cx="2637720" cy="961200"/>
          </a:xfrm>
          <a:prstGeom prst="rect">
            <a:avLst/>
          </a:prstGeom>
          <a:ln>
            <a:noFill/>
          </a:ln>
        </p:spPr>
      </p:pic>
      <p:sp>
        <p:nvSpPr>
          <p:cNvPr id="192" name="CustomShape 2"/>
          <p:cNvSpPr/>
          <p:nvPr/>
        </p:nvSpPr>
        <p:spPr>
          <a:xfrm>
            <a:off x="6553080" y="6356520"/>
            <a:ext cx="2133000" cy="36432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ctr"/>
          <a:lstStyle/>
          <a:p>
            <a:pPr algn="r">
              <a:lnSpc>
                <a:spcPct val="100000"/>
              </a:lnSpc>
            </a:pPr>
            <a:fld id="{286EA63D-FC0C-4605-B8FF-F9D9912F4C7C}" type="slidenum">
              <a:rPr lang="ru-RU" sz="1200">
                <a:solidFill>
                  <a:srgbClr val="8B8B8B"/>
                </a:solidFill>
                <a:latin typeface="Calibri"/>
              </a:rPr>
              <a:t>11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CustomShape 1"/>
          <p:cNvSpPr/>
          <p:nvPr/>
        </p:nvSpPr>
        <p:spPr>
          <a:xfrm>
            <a:off x="457200" y="274680"/>
            <a:ext cx="8228880" cy="114228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ru-RU" sz="4400" b="1">
                <a:solidFill>
                  <a:srgbClr val="0000CC"/>
                </a:solidFill>
                <a:latin typeface="Times New Roman"/>
              </a:rPr>
              <a:t>Защити себя:</a:t>
            </a:r>
            <a:endParaRPr/>
          </a:p>
        </p:txBody>
      </p:sp>
      <p:sp>
        <p:nvSpPr>
          <p:cNvPr id="194" name="CustomShape 2"/>
          <p:cNvSpPr/>
          <p:nvPr/>
        </p:nvSpPr>
        <p:spPr>
          <a:xfrm>
            <a:off x="6553080" y="6356520"/>
            <a:ext cx="2133000" cy="36432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ctr"/>
          <a:lstStyle/>
          <a:p>
            <a:pPr algn="r">
              <a:lnSpc>
                <a:spcPct val="100000"/>
              </a:lnSpc>
            </a:pPr>
            <a:fld id="{84709EBF-E20D-47E1-9EC6-34DDC2223F81}" type="slidenum">
              <a:rPr lang="ru-RU" sz="1200">
                <a:solidFill>
                  <a:srgbClr val="8B8B8B"/>
                </a:solidFill>
                <a:latin typeface="Calibri"/>
              </a:rPr>
              <a:t>12</a:t>
            </a:fld>
            <a:endParaRPr/>
          </a:p>
        </p:txBody>
      </p:sp>
      <p:sp>
        <p:nvSpPr>
          <p:cNvPr id="195" name="CustomShape 3"/>
          <p:cNvSpPr/>
          <p:nvPr/>
        </p:nvSpPr>
        <p:spPr>
          <a:xfrm>
            <a:off x="642960" y="1224000"/>
            <a:ext cx="7420680" cy="411264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2400" b="1">
                <a:solidFill>
                  <a:srgbClr val="0000CC"/>
                </a:solidFill>
                <a:latin typeface="Times New Roman"/>
                <a:ea typeface="DejaVu Sans"/>
              </a:rPr>
              <a:t>НЕЛЬЗЯ</a:t>
            </a:r>
            <a:r>
              <a:rPr lang="ru-RU" sz="2400">
                <a:solidFill>
                  <a:srgbClr val="0000CC"/>
                </a:solidFill>
                <a:latin typeface="Times New Roman"/>
                <a:ea typeface="DejaVu Sans"/>
              </a:rPr>
              <a:t> сообщать свой адрес, телефон, данные паспорта и другую личную информацию</a:t>
            </a:r>
            <a:endParaRPr/>
          </a:p>
          <a:p>
            <a:pPr>
              <a:lnSpc>
                <a:spcPct val="100000"/>
              </a:lnSpc>
            </a:pPr>
            <a:r>
              <a:rPr lang="ru-RU" sz="2400" b="1">
                <a:solidFill>
                  <a:srgbClr val="0000CC"/>
                </a:solidFill>
                <a:latin typeface="Times New Roman"/>
                <a:ea typeface="DejaVu Sans"/>
              </a:rPr>
              <a:t>НЕЛЬЗЯ</a:t>
            </a:r>
            <a:r>
              <a:rPr lang="ru-RU" sz="2400">
                <a:solidFill>
                  <a:srgbClr val="0000CC"/>
                </a:solidFill>
                <a:latin typeface="Times New Roman"/>
                <a:ea typeface="DejaVu Sans"/>
              </a:rPr>
              <a:t> передавать по Интернет свою фотографию малознакомым людям.</a:t>
            </a:r>
            <a:endParaRPr/>
          </a:p>
          <a:p>
            <a:pPr>
              <a:lnSpc>
                <a:spcPct val="100000"/>
              </a:lnSpc>
            </a:pPr>
            <a:r>
              <a:rPr lang="ru-RU" sz="2400" b="1">
                <a:solidFill>
                  <a:srgbClr val="0000CC"/>
                </a:solidFill>
                <a:latin typeface="Times New Roman"/>
                <a:ea typeface="DejaVu Sans"/>
              </a:rPr>
              <a:t>НЕЛЬЗЯ</a:t>
            </a:r>
            <a:r>
              <a:rPr lang="ru-RU" sz="2400">
                <a:solidFill>
                  <a:srgbClr val="0000CC"/>
                </a:solidFill>
                <a:latin typeface="Times New Roman"/>
                <a:ea typeface="DejaVu Sans"/>
              </a:rPr>
              <a:t> ходить на встречу с людьми, знакомыми только по Интернету</a:t>
            </a:r>
            <a:endParaRPr/>
          </a:p>
          <a:p>
            <a:pPr>
              <a:lnSpc>
                <a:spcPct val="100000"/>
              </a:lnSpc>
            </a:pPr>
            <a:r>
              <a:rPr lang="ru-RU" sz="2400" b="1">
                <a:solidFill>
                  <a:srgbClr val="0000CC"/>
                </a:solidFill>
                <a:latin typeface="Times New Roman"/>
                <a:ea typeface="DejaVu Sans"/>
              </a:rPr>
              <a:t>ПОМНИ!</a:t>
            </a:r>
            <a:r>
              <a:rPr lang="ru-RU" sz="2400">
                <a:solidFill>
                  <a:srgbClr val="0000CC"/>
                </a:solidFill>
                <a:latin typeface="Times New Roman"/>
                <a:ea typeface="DejaVu Sans"/>
              </a:rPr>
              <a:t>: Человек, с которым ты знаком только по Интернету может оказаться опасным преступником. Ведь в социальных сетях можно указать любое имя, возраст и поместить чужую фотографию.</a:t>
            </a:r>
            <a:endParaRPr/>
          </a:p>
          <a:p>
            <a:pPr>
              <a:lnSpc>
                <a:spcPct val="100000"/>
              </a:lnSpc>
            </a:pPr>
            <a:endParaRPr/>
          </a:p>
        </p:txBody>
      </p:sp>
      <p:pic>
        <p:nvPicPr>
          <p:cNvPr id="196" name="Рисунок 195"/>
          <p:cNvPicPr/>
          <p:nvPr/>
        </p:nvPicPr>
        <p:blipFill>
          <a:blip r:embed="rId2"/>
          <a:stretch>
            <a:fillRect/>
          </a:stretch>
        </p:blipFill>
        <p:spPr>
          <a:xfrm>
            <a:off x="6192000" y="4688280"/>
            <a:ext cx="2807640" cy="20073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CustomShape 1"/>
          <p:cNvSpPr/>
          <p:nvPr/>
        </p:nvSpPr>
        <p:spPr>
          <a:xfrm>
            <a:off x="457200" y="274680"/>
            <a:ext cx="8228880" cy="114228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ru-RU" sz="4400" b="1">
                <a:solidFill>
                  <a:srgbClr val="0000CC"/>
                </a:solidFill>
                <a:latin typeface="Times New Roman"/>
              </a:rPr>
              <a:t>Сохрани свои деньги:</a:t>
            </a:r>
            <a:endParaRPr/>
          </a:p>
        </p:txBody>
      </p:sp>
      <p:sp>
        <p:nvSpPr>
          <p:cNvPr id="198" name="CustomShape 2"/>
          <p:cNvSpPr/>
          <p:nvPr/>
        </p:nvSpPr>
        <p:spPr>
          <a:xfrm>
            <a:off x="6553080" y="6356520"/>
            <a:ext cx="2133000" cy="36432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ctr"/>
          <a:lstStyle/>
          <a:p>
            <a:pPr algn="r">
              <a:lnSpc>
                <a:spcPct val="100000"/>
              </a:lnSpc>
            </a:pPr>
            <a:fld id="{0029E75A-BF4B-41DA-B4F6-6AA3C79EAA08}" type="slidenum">
              <a:rPr lang="ru-RU" sz="1200">
                <a:solidFill>
                  <a:srgbClr val="8B8B8B"/>
                </a:solidFill>
                <a:latin typeface="Calibri"/>
              </a:rPr>
              <a:t>13</a:t>
            </a:fld>
            <a:endParaRPr/>
          </a:p>
        </p:txBody>
      </p:sp>
      <p:sp>
        <p:nvSpPr>
          <p:cNvPr id="199" name="CustomShape 3"/>
          <p:cNvSpPr/>
          <p:nvPr/>
        </p:nvSpPr>
        <p:spPr>
          <a:xfrm>
            <a:off x="642960" y="1080000"/>
            <a:ext cx="3892680" cy="49644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endParaRPr dirty="0"/>
          </a:p>
          <a:p>
            <a:pPr>
              <a:lnSpc>
                <a:spcPct val="100000"/>
              </a:lnSpc>
              <a:buFont typeface="Wingdings" charset="2"/>
              <a:buChar char=""/>
            </a:pPr>
            <a:r>
              <a:rPr lang="ru-RU" sz="3200" dirty="0">
                <a:solidFill>
                  <a:srgbClr val="0000CC"/>
                </a:solidFill>
                <a:latin typeface="Times New Roman"/>
                <a:ea typeface="DejaVu Sans"/>
              </a:rPr>
              <a:t>Не отправляй </a:t>
            </a:r>
            <a:r>
              <a:rPr lang="ru-RU" sz="3200" dirty="0" err="1">
                <a:solidFill>
                  <a:srgbClr val="0000CC"/>
                </a:solidFill>
                <a:latin typeface="Times New Roman"/>
                <a:ea typeface="DejaVu Sans"/>
              </a:rPr>
              <a:t>sms</a:t>
            </a:r>
            <a:r>
              <a:rPr lang="ru-RU" sz="3200" dirty="0">
                <a:solidFill>
                  <a:srgbClr val="0000CC"/>
                </a:solidFill>
                <a:latin typeface="Times New Roman"/>
                <a:ea typeface="DejaVu Sans"/>
              </a:rPr>
              <a:t> с кодами. С телефона снимут деньги.</a:t>
            </a:r>
            <a:endParaRPr dirty="0"/>
          </a:p>
          <a:p>
            <a:pPr>
              <a:lnSpc>
                <a:spcPct val="100000"/>
              </a:lnSpc>
              <a:buFont typeface="Wingdings" charset="2"/>
              <a:buChar char=""/>
            </a:pPr>
            <a:r>
              <a:rPr lang="ru-RU" sz="3200" dirty="0">
                <a:solidFill>
                  <a:srgbClr val="0000CC"/>
                </a:solidFill>
                <a:latin typeface="Times New Roman"/>
                <a:ea typeface="DejaVu Sans"/>
              </a:rPr>
              <a:t>Не верь, если друг в соц. сети просит отправить ему деньги. Его страницу могли взломать.</a:t>
            </a:r>
            <a:endParaRPr dirty="0"/>
          </a:p>
          <a:p>
            <a:pPr>
              <a:lnSpc>
                <a:spcPct val="100000"/>
              </a:lnSpc>
            </a:pPr>
            <a:endParaRPr dirty="0"/>
          </a:p>
        </p:txBody>
      </p:sp>
      <p:pic>
        <p:nvPicPr>
          <p:cNvPr id="200" name="Рисунок 199"/>
          <p:cNvPicPr/>
          <p:nvPr/>
        </p:nvPicPr>
        <p:blipFill>
          <a:blip r:embed="rId2"/>
          <a:stretch>
            <a:fillRect/>
          </a:stretch>
        </p:blipFill>
        <p:spPr>
          <a:xfrm>
            <a:off x="4618440" y="2160000"/>
            <a:ext cx="4165200" cy="33886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CustomShape 1"/>
          <p:cNvSpPr/>
          <p:nvPr/>
        </p:nvSpPr>
        <p:spPr>
          <a:xfrm>
            <a:off x="457200" y="274680"/>
            <a:ext cx="8228880" cy="114228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ru-RU" sz="4400" b="1">
                <a:solidFill>
                  <a:srgbClr val="0000CC"/>
                </a:solidFill>
                <a:latin typeface="Times New Roman"/>
              </a:rPr>
              <a:t>Защити свой компьютер и телефон:</a:t>
            </a:r>
            <a:endParaRPr/>
          </a:p>
        </p:txBody>
      </p:sp>
      <p:sp>
        <p:nvSpPr>
          <p:cNvPr id="202" name="CustomShape 2"/>
          <p:cNvSpPr/>
          <p:nvPr/>
        </p:nvSpPr>
        <p:spPr>
          <a:xfrm>
            <a:off x="6553080" y="6356520"/>
            <a:ext cx="2133000" cy="36432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ctr"/>
          <a:lstStyle/>
          <a:p>
            <a:pPr algn="r">
              <a:lnSpc>
                <a:spcPct val="100000"/>
              </a:lnSpc>
            </a:pPr>
            <a:fld id="{45EC594B-7C4E-41C0-A8F2-FDD48B3D3700}" type="slidenum">
              <a:rPr lang="ru-RU" sz="1200">
                <a:solidFill>
                  <a:srgbClr val="8B8B8B"/>
                </a:solidFill>
                <a:latin typeface="Calibri"/>
              </a:rPr>
              <a:t>14</a:t>
            </a:fld>
            <a:endParaRPr/>
          </a:p>
        </p:txBody>
      </p:sp>
      <p:sp>
        <p:nvSpPr>
          <p:cNvPr id="203" name="CustomShape 3"/>
          <p:cNvSpPr/>
          <p:nvPr/>
        </p:nvSpPr>
        <p:spPr>
          <a:xfrm>
            <a:off x="642960" y="1417320"/>
            <a:ext cx="4972680" cy="59385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3200" b="1" dirty="0">
                <a:solidFill>
                  <a:srgbClr val="000000"/>
                </a:solidFill>
                <a:latin typeface="Times New Roman"/>
                <a:ea typeface="DejaVu Sans"/>
              </a:rPr>
              <a:t>   </a:t>
            </a:r>
            <a:endParaRPr dirty="0"/>
          </a:p>
          <a:p>
            <a:pPr>
              <a:lnSpc>
                <a:spcPct val="100000"/>
              </a:lnSpc>
              <a:buFont typeface="Wingdings" charset="2"/>
              <a:buChar char=""/>
            </a:pPr>
            <a:r>
              <a:rPr lang="ru-RU" sz="2800" dirty="0">
                <a:solidFill>
                  <a:srgbClr val="0000CC"/>
                </a:solidFill>
                <a:latin typeface="Times New Roman"/>
                <a:ea typeface="DejaVu Sans"/>
              </a:rPr>
              <a:t>Не ходите на незнакомые, подозрительные сайты</a:t>
            </a:r>
            <a:endParaRPr sz="1600" dirty="0"/>
          </a:p>
          <a:p>
            <a:pPr>
              <a:lnSpc>
                <a:spcPct val="100000"/>
              </a:lnSpc>
              <a:buFont typeface="Wingdings" charset="2"/>
              <a:buChar char=""/>
            </a:pPr>
            <a:r>
              <a:rPr lang="ru-RU" sz="2800" dirty="0">
                <a:solidFill>
                  <a:srgbClr val="0000CC"/>
                </a:solidFill>
                <a:latin typeface="Times New Roman"/>
                <a:ea typeface="DejaVu Sans"/>
              </a:rPr>
              <a:t>Установите антивирус</a:t>
            </a:r>
            <a:endParaRPr sz="1600" dirty="0"/>
          </a:p>
          <a:p>
            <a:pPr>
              <a:lnSpc>
                <a:spcPct val="100000"/>
              </a:lnSpc>
              <a:buFont typeface="Wingdings" charset="2"/>
              <a:buChar char=""/>
            </a:pPr>
            <a:r>
              <a:rPr lang="ru-RU" sz="2800" dirty="0">
                <a:solidFill>
                  <a:srgbClr val="0000CC"/>
                </a:solidFill>
                <a:latin typeface="Times New Roman"/>
                <a:ea typeface="DejaVu Sans"/>
              </a:rPr>
              <a:t>Никогда, никому не посылайте свой пароль</a:t>
            </a:r>
            <a:endParaRPr sz="1600" dirty="0"/>
          </a:p>
          <a:p>
            <a:pPr>
              <a:lnSpc>
                <a:spcPct val="100000"/>
              </a:lnSpc>
              <a:buFont typeface="Wingdings" charset="2"/>
              <a:buChar char=""/>
            </a:pPr>
            <a:r>
              <a:rPr lang="ru-RU" sz="2800" dirty="0">
                <a:solidFill>
                  <a:srgbClr val="0000CC"/>
                </a:solidFill>
                <a:latin typeface="Times New Roman"/>
                <a:ea typeface="DejaVu Sans"/>
              </a:rPr>
              <a:t>Старайтесь использовать для паролей трудно запоминаемый набор цифр и букв</a:t>
            </a:r>
            <a:endParaRPr sz="1600" dirty="0"/>
          </a:p>
          <a:p>
            <a:pPr>
              <a:lnSpc>
                <a:spcPct val="100000"/>
              </a:lnSpc>
            </a:pPr>
            <a:endParaRPr dirty="0"/>
          </a:p>
        </p:txBody>
      </p:sp>
      <p:pic>
        <p:nvPicPr>
          <p:cNvPr id="204" name="Рисунок 203"/>
          <p:cNvPicPr/>
          <p:nvPr/>
        </p:nvPicPr>
        <p:blipFill>
          <a:blip r:embed="rId2"/>
          <a:stretch>
            <a:fillRect/>
          </a:stretch>
        </p:blipFill>
        <p:spPr>
          <a:xfrm>
            <a:off x="5040000" y="1612440"/>
            <a:ext cx="3705480" cy="27792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CustomShape 1"/>
          <p:cNvSpPr/>
          <p:nvPr/>
        </p:nvSpPr>
        <p:spPr>
          <a:xfrm>
            <a:off x="1192680" y="383760"/>
            <a:ext cx="6755760" cy="10044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6000" b="1">
                <a:solidFill>
                  <a:srgbClr val="0000CC"/>
                </a:solidFill>
                <a:latin typeface="Bookman Old Style"/>
                <a:ea typeface="DejaVu Sans"/>
              </a:rPr>
              <a:t>Помните!</a:t>
            </a:r>
            <a:endParaRPr/>
          </a:p>
        </p:txBody>
      </p:sp>
      <p:sp>
        <p:nvSpPr>
          <p:cNvPr id="206" name="CustomShape 2"/>
          <p:cNvSpPr/>
          <p:nvPr/>
        </p:nvSpPr>
        <p:spPr>
          <a:xfrm>
            <a:off x="468360" y="1844640"/>
            <a:ext cx="8352720" cy="3930480"/>
          </a:xfrm>
          <a:prstGeom prst="rect">
            <a:avLst/>
          </a:prstGeom>
          <a:noFill/>
          <a:ln w="9360">
            <a:noFill/>
          </a:ln>
        </p:spPr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3600" b="1">
                <a:solidFill>
                  <a:srgbClr val="0000CC"/>
                </a:solidFill>
                <a:latin typeface="Times New Roman"/>
                <a:ea typeface="DejaVu Sans"/>
              </a:rPr>
              <a:t>ИНТЕРНЕТ может быть </a:t>
            </a:r>
            <a:endParaRPr/>
          </a:p>
          <a:p>
            <a:pPr algn="ctr">
              <a:lnSpc>
                <a:spcPct val="100000"/>
              </a:lnSpc>
            </a:pPr>
            <a:r>
              <a:rPr lang="ru-RU" sz="3600" b="1">
                <a:solidFill>
                  <a:srgbClr val="0000CC"/>
                </a:solidFill>
                <a:latin typeface="Times New Roman"/>
                <a:ea typeface="DejaVu Sans"/>
              </a:rPr>
              <a:t>прекрасным и полезным</a:t>
            </a:r>
            <a:endParaRPr/>
          </a:p>
          <a:p>
            <a:pPr algn="ctr">
              <a:lnSpc>
                <a:spcPct val="100000"/>
              </a:lnSpc>
            </a:pPr>
            <a:r>
              <a:rPr lang="ru-RU" sz="3600" b="1">
                <a:solidFill>
                  <a:srgbClr val="0000CC"/>
                </a:solidFill>
                <a:latin typeface="Times New Roman"/>
                <a:ea typeface="DejaVu Sans"/>
              </a:rPr>
              <a:t>средством для обучения, </a:t>
            </a:r>
            <a:endParaRPr/>
          </a:p>
          <a:p>
            <a:pPr algn="ctr">
              <a:lnSpc>
                <a:spcPct val="100000"/>
              </a:lnSpc>
            </a:pPr>
            <a:r>
              <a:rPr lang="ru-RU" sz="3600" b="1">
                <a:solidFill>
                  <a:srgbClr val="0000CC"/>
                </a:solidFill>
                <a:latin typeface="Times New Roman"/>
                <a:ea typeface="DejaVu Sans"/>
              </a:rPr>
              <a:t>отдыха или общения с друзьями. </a:t>
            </a:r>
            <a:endParaRPr/>
          </a:p>
          <a:p>
            <a:pPr algn="ctr">
              <a:lnSpc>
                <a:spcPct val="100000"/>
              </a:lnSpc>
            </a:pPr>
            <a:r>
              <a:rPr lang="ru-RU" sz="3600" b="1">
                <a:solidFill>
                  <a:srgbClr val="0000CC"/>
                </a:solidFill>
                <a:latin typeface="Times New Roman"/>
                <a:ea typeface="DejaVu Sans"/>
              </a:rPr>
              <a:t>Но – как и реальный мир – </a:t>
            </a:r>
            <a:endParaRPr/>
          </a:p>
          <a:p>
            <a:pPr algn="ctr">
              <a:lnSpc>
                <a:spcPct val="100000"/>
              </a:lnSpc>
            </a:pPr>
            <a:r>
              <a:rPr lang="ru-RU" sz="3600" b="1">
                <a:solidFill>
                  <a:srgbClr val="0000CC"/>
                </a:solidFill>
                <a:latin typeface="Times New Roman"/>
                <a:ea typeface="DejaVu Sans"/>
              </a:rPr>
              <a:t>Сеть тоже может быть опасна!</a:t>
            </a:r>
            <a:endParaRPr/>
          </a:p>
          <a:p>
            <a:pPr algn="ctr">
              <a:lnSpc>
                <a:spcPct val="100000"/>
              </a:lnSpc>
            </a:pPr>
            <a:endParaRPr/>
          </a:p>
        </p:txBody>
      </p:sp>
      <p:sp>
        <p:nvSpPr>
          <p:cNvPr id="207" name="CustomShape 3"/>
          <p:cNvSpPr/>
          <p:nvPr/>
        </p:nvSpPr>
        <p:spPr>
          <a:xfrm>
            <a:off x="642960" y="5361840"/>
            <a:ext cx="7836840" cy="821880"/>
          </a:xfrm>
          <a:prstGeom prst="rect">
            <a:avLst/>
          </a:prstGeom>
          <a:noFill/>
          <a:ln w="9360">
            <a:noFill/>
          </a:ln>
        </p:spPr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ru-RU" sz="2400">
                <a:solidFill>
                  <a:srgbClr val="0000CC"/>
                </a:solidFill>
                <a:latin typeface="Times New Roman"/>
                <a:ea typeface="DejaVu Sans"/>
              </a:rPr>
              <a:t>Приучайтесь  не «проводить время» в Интернете, а активно пользоваться полезными возможностями сети.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CustomShape 1"/>
          <p:cNvSpPr/>
          <p:nvPr/>
        </p:nvSpPr>
        <p:spPr>
          <a:xfrm>
            <a:off x="214200" y="449640"/>
            <a:ext cx="8714520" cy="5643656"/>
          </a:xfrm>
          <a:prstGeom prst="rect">
            <a:avLst/>
          </a:prstGeom>
          <a:noFill/>
          <a:ln w="76320">
            <a:solidFill>
              <a:srgbClr val="F5F4ED"/>
            </a:solidFill>
            <a:miter/>
          </a:ln>
        </p:spPr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ru-RU" sz="2800" b="1" dirty="0">
                <a:solidFill>
                  <a:srgbClr val="FFFFFF"/>
                </a:solidFill>
                <a:latin typeface="Times New Roman"/>
                <a:ea typeface="Kozuka Mincho Pr6N B"/>
              </a:rPr>
              <a:t> </a:t>
            </a:r>
            <a:r>
              <a:rPr lang="ru-RU" sz="2800" b="1" dirty="0">
                <a:solidFill>
                  <a:srgbClr val="0000CC"/>
                </a:solidFill>
                <a:latin typeface="Times New Roman"/>
                <a:ea typeface="Kozuka Mincho Pr6N B"/>
              </a:rPr>
              <a:t>Вопрос №1</a:t>
            </a:r>
            <a:endParaRPr dirty="0"/>
          </a:p>
          <a:p>
            <a:pPr>
              <a:lnSpc>
                <a:spcPct val="100000"/>
              </a:lnSpc>
            </a:pPr>
            <a:r>
              <a:rPr lang="ru-RU" sz="2800" dirty="0">
                <a:solidFill>
                  <a:srgbClr val="0000CC"/>
                </a:solidFill>
                <a:latin typeface="Times New Roman"/>
                <a:ea typeface="Kozuka Mincho Pr6N B"/>
              </a:rPr>
              <a:t> Сергей </a:t>
            </a:r>
            <a:r>
              <a:rPr lang="ru-RU" sz="2800" dirty="0" smtClean="0">
                <a:solidFill>
                  <a:srgbClr val="0000CC"/>
                </a:solidFill>
                <a:latin typeface="Times New Roman"/>
                <a:ea typeface="Kozuka Mincho Pr6N B"/>
              </a:rPr>
              <a:t>создал </a:t>
            </a:r>
            <a:r>
              <a:rPr lang="ru-RU" sz="2800" dirty="0">
                <a:solidFill>
                  <a:srgbClr val="0000CC"/>
                </a:solidFill>
                <a:latin typeface="Times New Roman"/>
                <a:ea typeface="Kozuka Mincho Pr6N B"/>
              </a:rPr>
              <a:t>себе электронный ящик. Теперь он может обмениваться сообщениями со своими друзьями. Сегодня  на адрес его электронной почты пришло сообщение: файл с игрой от неизвестного пользователя. Как поступить Сереже?</a:t>
            </a:r>
            <a:endParaRPr dirty="0"/>
          </a:p>
          <a:p>
            <a:pPr>
              <a:lnSpc>
                <a:spcPct val="100000"/>
              </a:lnSpc>
              <a:buFont typeface="Calibri"/>
              <a:buAutoNum type="arabicPeriod"/>
            </a:pPr>
            <a:r>
              <a:rPr lang="ru-RU" sz="2800" b="1" dirty="0">
                <a:solidFill>
                  <a:srgbClr val="0000CC"/>
                </a:solidFill>
                <a:latin typeface="Times New Roman"/>
                <a:ea typeface="Kozuka Mincho Pr6N B"/>
              </a:rPr>
              <a:t>1.Скачать  файл и  начать играть</a:t>
            </a:r>
            <a:endParaRPr dirty="0"/>
          </a:p>
          <a:p>
            <a:pPr>
              <a:lnSpc>
                <a:spcPct val="100000"/>
              </a:lnSpc>
              <a:buFont typeface="Calibri"/>
              <a:buAutoNum type="arabicPeriod"/>
            </a:pPr>
            <a:r>
              <a:rPr lang="ru-RU" sz="2800" b="1" dirty="0">
                <a:solidFill>
                  <a:srgbClr val="0000CC"/>
                </a:solidFill>
                <a:latin typeface="Times New Roman"/>
                <a:ea typeface="Kozuka Mincho Pr6N B"/>
              </a:rPr>
              <a:t>2.Не открывать файл</a:t>
            </a:r>
            <a:endParaRPr dirty="0"/>
          </a:p>
          <a:p>
            <a:pPr>
              <a:lnSpc>
                <a:spcPct val="100000"/>
              </a:lnSpc>
              <a:buFont typeface="Calibri"/>
              <a:buAutoNum type="arabicPeriod"/>
            </a:pPr>
            <a:r>
              <a:rPr lang="ru-RU" sz="2800" b="1" dirty="0">
                <a:solidFill>
                  <a:srgbClr val="0000CC"/>
                </a:solidFill>
                <a:latin typeface="Times New Roman"/>
                <a:ea typeface="Kozuka Mincho Pr6N B"/>
              </a:rPr>
              <a:t>3.Отправить файл своим друзьям</a:t>
            </a:r>
            <a:endParaRPr dirty="0"/>
          </a:p>
        </p:txBody>
      </p:sp>
      <p:sp>
        <p:nvSpPr>
          <p:cNvPr id="209" name="CustomShape 2"/>
          <p:cNvSpPr/>
          <p:nvPr/>
        </p:nvSpPr>
        <p:spPr>
          <a:xfrm>
            <a:off x="6553080" y="6356520"/>
            <a:ext cx="2133000" cy="36432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ctr"/>
          <a:lstStyle/>
          <a:p>
            <a:pPr algn="r">
              <a:lnSpc>
                <a:spcPct val="100000"/>
              </a:lnSpc>
            </a:pPr>
            <a:fld id="{A7ECBF03-4528-474F-84B5-AAE7A7A94FB9}" type="slidenum">
              <a:rPr lang="ru-RU" sz="1200">
                <a:solidFill>
                  <a:srgbClr val="8B8B8B"/>
                </a:solidFill>
                <a:latin typeface="Calibri"/>
              </a:rPr>
              <a:t>16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CustomShape 1"/>
          <p:cNvSpPr/>
          <p:nvPr/>
        </p:nvSpPr>
        <p:spPr>
          <a:xfrm>
            <a:off x="142920" y="404664"/>
            <a:ext cx="8857440" cy="2016224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3600" b="1" dirty="0">
                <a:solidFill>
                  <a:srgbClr val="0000CC"/>
                </a:solidFill>
                <a:latin typeface="Times New Roman"/>
                <a:ea typeface="Verdana"/>
              </a:rPr>
              <a:t>Не скачивай и не открывай неизвестные тебе или присланные незнакомцами файлы из Интернета.</a:t>
            </a:r>
            <a:endParaRPr dirty="0"/>
          </a:p>
        </p:txBody>
      </p:sp>
      <p:sp>
        <p:nvSpPr>
          <p:cNvPr id="211" name="CustomShape 2"/>
          <p:cNvSpPr/>
          <p:nvPr/>
        </p:nvSpPr>
        <p:spPr>
          <a:xfrm>
            <a:off x="6553080" y="6356520"/>
            <a:ext cx="2133000" cy="36432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ctr"/>
          <a:lstStyle/>
          <a:p>
            <a:pPr algn="r">
              <a:lnSpc>
                <a:spcPct val="100000"/>
              </a:lnSpc>
            </a:pPr>
            <a:fld id="{3C170364-4CBA-42FD-B14A-81DA0B25088D}" type="slidenum">
              <a:rPr lang="ru-RU" sz="1200">
                <a:solidFill>
                  <a:srgbClr val="8B8B8B"/>
                </a:solidFill>
                <a:latin typeface="Calibri"/>
              </a:rPr>
              <a:t>17</a:t>
            </a:fld>
            <a:endParaRPr/>
          </a:p>
        </p:txBody>
      </p:sp>
      <p:pic>
        <p:nvPicPr>
          <p:cNvPr id="212" name="Рисунок 211"/>
          <p:cNvPicPr/>
          <p:nvPr/>
        </p:nvPicPr>
        <p:blipFill>
          <a:blip r:embed="rId2"/>
          <a:stretch>
            <a:fillRect/>
          </a:stretch>
        </p:blipFill>
        <p:spPr>
          <a:xfrm>
            <a:off x="1712160" y="2868120"/>
            <a:ext cx="5199480" cy="38995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CustomShape 1"/>
          <p:cNvSpPr/>
          <p:nvPr/>
        </p:nvSpPr>
        <p:spPr>
          <a:xfrm>
            <a:off x="214200" y="235440"/>
            <a:ext cx="8714520" cy="5425808"/>
          </a:xfrm>
          <a:prstGeom prst="rect">
            <a:avLst/>
          </a:prstGeom>
          <a:noFill/>
          <a:ln w="76320">
            <a:solidFill>
              <a:srgbClr val="F5F4ED"/>
            </a:solidFill>
            <a:miter/>
          </a:ln>
        </p:spPr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ru-RU" sz="2800" b="1">
                <a:solidFill>
                  <a:srgbClr val="FFFF00"/>
                </a:solidFill>
                <a:latin typeface="Times New Roman"/>
                <a:ea typeface="Kozuka Mincho Pr6N B"/>
              </a:rPr>
              <a:t> </a:t>
            </a:r>
            <a:r>
              <a:rPr lang="ru-RU" sz="2800" b="1">
                <a:solidFill>
                  <a:srgbClr val="0000CC"/>
                </a:solidFill>
                <a:latin typeface="Times New Roman"/>
                <a:ea typeface="Kozuka Mincho Pr6N B"/>
              </a:rPr>
              <a:t>Вопрос №2</a:t>
            </a:r>
            <a:endParaRPr/>
          </a:p>
          <a:p>
            <a:pPr>
              <a:lnSpc>
                <a:spcPct val="100000"/>
              </a:lnSpc>
            </a:pPr>
            <a:r>
              <a:rPr lang="ru-RU" sz="2800">
                <a:solidFill>
                  <a:srgbClr val="0000CC"/>
                </a:solidFill>
                <a:latin typeface="Times New Roman"/>
                <a:ea typeface="Kozuka Mincho Pr6N B"/>
              </a:rPr>
              <a:t>Коля  познакомился в Интернете  с учеником 8 класса  Сашей . Коля не учится с Сашей в одной школе, и вообще Коля его ни разу не видел.</a:t>
            </a:r>
            <a:endParaRPr/>
          </a:p>
          <a:p>
            <a:pPr>
              <a:lnSpc>
                <a:spcPct val="100000"/>
              </a:lnSpc>
            </a:pPr>
            <a:r>
              <a:rPr lang="ru-RU" sz="2800">
                <a:solidFill>
                  <a:srgbClr val="0000CC"/>
                </a:solidFill>
                <a:latin typeface="Times New Roman"/>
                <a:ea typeface="Kozuka Mincho Pr6N B"/>
              </a:rPr>
              <a:t>Однажды Саша пригласил Колю встретиться с ним  в парке. Что делать Коле?</a:t>
            </a:r>
            <a:endParaRPr/>
          </a:p>
          <a:p>
            <a:pPr>
              <a:lnSpc>
                <a:spcPct val="100000"/>
              </a:lnSpc>
              <a:buFont typeface="Calibri"/>
              <a:buAutoNum type="arabicPeriod"/>
            </a:pPr>
            <a:r>
              <a:rPr lang="ru-RU" sz="2800" b="1">
                <a:solidFill>
                  <a:srgbClr val="0000CC"/>
                </a:solidFill>
                <a:latin typeface="Times New Roman"/>
                <a:ea typeface="Kozuka Mincho Pr6N B"/>
              </a:rPr>
              <a:t>1.Пойти на встречу</a:t>
            </a:r>
            <a:endParaRPr/>
          </a:p>
          <a:p>
            <a:pPr>
              <a:lnSpc>
                <a:spcPct val="100000"/>
              </a:lnSpc>
              <a:buFont typeface="Calibri"/>
              <a:buAutoNum type="arabicPeriod"/>
            </a:pPr>
            <a:r>
              <a:rPr lang="ru-RU" sz="2800" b="1">
                <a:solidFill>
                  <a:srgbClr val="0000CC"/>
                </a:solidFill>
                <a:latin typeface="Times New Roman"/>
                <a:ea typeface="Kozuka Mincho Pr6N B"/>
              </a:rPr>
              <a:t>2.Пойти на встречу вместе с мамой или папой</a:t>
            </a:r>
            <a:endParaRPr/>
          </a:p>
          <a:p>
            <a:pPr>
              <a:lnSpc>
                <a:spcPct val="100000"/>
              </a:lnSpc>
              <a:buFont typeface="Calibri"/>
              <a:buAutoNum type="arabicPeriod"/>
            </a:pPr>
            <a:r>
              <a:rPr lang="ru-RU" sz="2800" b="1">
                <a:solidFill>
                  <a:srgbClr val="0000CC"/>
                </a:solidFill>
                <a:latin typeface="Times New Roman"/>
                <a:ea typeface="Kozuka Mincho Pr6N B"/>
              </a:rPr>
              <a:t>3.Не ходить на встречу</a:t>
            </a:r>
            <a:endParaRPr/>
          </a:p>
        </p:txBody>
      </p:sp>
      <p:sp>
        <p:nvSpPr>
          <p:cNvPr id="214" name="CustomShape 2"/>
          <p:cNvSpPr/>
          <p:nvPr/>
        </p:nvSpPr>
        <p:spPr>
          <a:xfrm>
            <a:off x="6553080" y="6356520"/>
            <a:ext cx="2133000" cy="36432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ctr"/>
          <a:lstStyle/>
          <a:p>
            <a:pPr algn="r">
              <a:lnSpc>
                <a:spcPct val="100000"/>
              </a:lnSpc>
            </a:pPr>
            <a:fld id="{01D2AA12-6E92-4D64-B0BF-4A8B4902AADF}" type="slidenum">
              <a:rPr lang="ru-RU" sz="1200">
                <a:solidFill>
                  <a:srgbClr val="8B8B8B"/>
                </a:solidFill>
                <a:latin typeface="Calibri"/>
              </a:rPr>
              <a:t>18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CustomShape 1"/>
          <p:cNvSpPr/>
          <p:nvPr/>
        </p:nvSpPr>
        <p:spPr>
          <a:xfrm>
            <a:off x="285840" y="571320"/>
            <a:ext cx="8571960" cy="17964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2800" b="1">
                <a:solidFill>
                  <a:srgbClr val="0000CC"/>
                </a:solidFill>
                <a:latin typeface="Times New Roman"/>
                <a:ea typeface="Verdana"/>
              </a:rPr>
              <a:t>Не встречайся без родителей с людьми из Интернета вживую. </a:t>
            </a:r>
            <a:endParaRPr/>
          </a:p>
          <a:p>
            <a:pPr algn="ctr">
              <a:lnSpc>
                <a:spcPct val="100000"/>
              </a:lnSpc>
            </a:pPr>
            <a:r>
              <a:rPr lang="ru-RU" sz="2800" b="1">
                <a:solidFill>
                  <a:srgbClr val="0000CC"/>
                </a:solidFill>
                <a:latin typeface="Times New Roman"/>
                <a:ea typeface="Verdana"/>
              </a:rPr>
              <a:t>В Интернете многие люди рассказывают о себе неправду.</a:t>
            </a:r>
            <a:endParaRPr/>
          </a:p>
        </p:txBody>
      </p:sp>
      <p:sp>
        <p:nvSpPr>
          <p:cNvPr id="216" name="CustomShape 2"/>
          <p:cNvSpPr/>
          <p:nvPr/>
        </p:nvSpPr>
        <p:spPr>
          <a:xfrm>
            <a:off x="6553080" y="6356520"/>
            <a:ext cx="2133000" cy="36432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ctr"/>
          <a:lstStyle/>
          <a:p>
            <a:pPr algn="r">
              <a:lnSpc>
                <a:spcPct val="100000"/>
              </a:lnSpc>
            </a:pPr>
            <a:fld id="{E13F45AF-7AD6-4593-8485-3796ACA6B4D9}" type="slidenum">
              <a:rPr lang="ru-RU" sz="1200">
                <a:solidFill>
                  <a:srgbClr val="8B8B8B"/>
                </a:solidFill>
                <a:latin typeface="Calibri"/>
              </a:rPr>
              <a:t>19</a:t>
            </a:fld>
            <a:endParaRPr/>
          </a:p>
        </p:txBody>
      </p:sp>
      <p:pic>
        <p:nvPicPr>
          <p:cNvPr id="217" name="Рисунок 216"/>
          <p:cNvPicPr/>
          <p:nvPr/>
        </p:nvPicPr>
        <p:blipFill>
          <a:blip r:embed="rId3"/>
          <a:stretch>
            <a:fillRect/>
          </a:stretch>
        </p:blipFill>
        <p:spPr>
          <a:xfrm>
            <a:off x="1689840" y="2510280"/>
            <a:ext cx="5941800" cy="37533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CustomShape 1"/>
          <p:cNvSpPr/>
          <p:nvPr/>
        </p:nvSpPr>
        <p:spPr>
          <a:xfrm>
            <a:off x="457200" y="277920"/>
            <a:ext cx="8228880" cy="7740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ru-RU" sz="3600" b="1">
                <a:solidFill>
                  <a:srgbClr val="0000CC"/>
                </a:solidFill>
                <a:latin typeface="Times New Roman"/>
              </a:rPr>
              <a:t>Что такое интернет?</a:t>
            </a:r>
            <a:endParaRPr/>
          </a:p>
        </p:txBody>
      </p:sp>
      <p:sp>
        <p:nvSpPr>
          <p:cNvPr id="156" name="CustomShape 2"/>
          <p:cNvSpPr/>
          <p:nvPr/>
        </p:nvSpPr>
        <p:spPr>
          <a:xfrm>
            <a:off x="457200" y="1600200"/>
            <a:ext cx="8228880" cy="45252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2800" i="1">
                <a:solidFill>
                  <a:srgbClr val="FF0000"/>
                </a:solidFill>
                <a:latin typeface="Times New Roman"/>
              </a:rPr>
              <a:t>    </a:t>
            </a:r>
            <a:endParaRPr/>
          </a:p>
        </p:txBody>
      </p:sp>
      <p:sp>
        <p:nvSpPr>
          <p:cNvPr id="157" name="CustomShape 3"/>
          <p:cNvSpPr/>
          <p:nvPr/>
        </p:nvSpPr>
        <p:spPr>
          <a:xfrm>
            <a:off x="357120" y="1631520"/>
            <a:ext cx="8500320" cy="1187640"/>
          </a:xfrm>
          <a:prstGeom prst="rect">
            <a:avLst/>
          </a:prstGeom>
          <a:noFill/>
          <a:ln w="9360">
            <a:noFill/>
          </a:ln>
        </p:spPr>
        <p:txBody>
          <a:bodyPr lIns="90000" tIns="45000" rIns="90000" bIns="45000" anchor="ctr"/>
          <a:lstStyle/>
          <a:p>
            <a:pPr>
              <a:lnSpc>
                <a:spcPct val="100000"/>
              </a:lnSpc>
            </a:pPr>
            <a:r>
              <a:rPr lang="ru-RU" sz="2400" b="1">
                <a:solidFill>
                  <a:srgbClr val="0000CC"/>
                </a:solidFill>
                <a:latin typeface="Times New Roman"/>
                <a:ea typeface="DejaVu Sans"/>
              </a:rPr>
              <a:t>Интернет </a:t>
            </a:r>
            <a:r>
              <a:rPr lang="ru-RU" sz="2400">
                <a:solidFill>
                  <a:srgbClr val="0000CC"/>
                </a:solidFill>
                <a:latin typeface="Times New Roman"/>
                <a:ea typeface="DejaVu Sans"/>
              </a:rPr>
              <a:t>— это единая глобальная компьютерная сеть, объединяющая огромное число компьютеров, которые могут обмениваться между собой информацией.</a:t>
            </a:r>
            <a:endParaRPr/>
          </a:p>
        </p:txBody>
      </p:sp>
      <p:sp>
        <p:nvSpPr>
          <p:cNvPr id="158" name="CustomShape 4"/>
          <p:cNvSpPr/>
          <p:nvPr/>
        </p:nvSpPr>
        <p:spPr>
          <a:xfrm>
            <a:off x="6553080" y="6356520"/>
            <a:ext cx="2133000" cy="36432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ctr"/>
          <a:lstStyle/>
          <a:p>
            <a:pPr algn="r">
              <a:lnSpc>
                <a:spcPct val="100000"/>
              </a:lnSpc>
            </a:pPr>
            <a:fld id="{99BFC8C1-9422-4D22-BADF-403B822D50B6}" type="slidenum">
              <a:rPr lang="ru-RU" sz="1200">
                <a:solidFill>
                  <a:srgbClr val="8B8B8B"/>
                </a:solidFill>
                <a:latin typeface="Calibri"/>
              </a:rPr>
              <a:t>2</a:t>
            </a:fld>
            <a:endParaRPr/>
          </a:p>
        </p:txBody>
      </p:sp>
      <p:pic>
        <p:nvPicPr>
          <p:cNvPr id="159" name="Рисунок 158"/>
          <p:cNvPicPr/>
          <p:nvPr/>
        </p:nvPicPr>
        <p:blipFill>
          <a:blip r:embed="rId2"/>
          <a:stretch>
            <a:fillRect/>
          </a:stretch>
        </p:blipFill>
        <p:spPr>
          <a:xfrm>
            <a:off x="1728000" y="3096000"/>
            <a:ext cx="5169600" cy="34718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CustomShape 1"/>
          <p:cNvSpPr/>
          <p:nvPr/>
        </p:nvSpPr>
        <p:spPr>
          <a:xfrm>
            <a:off x="214200" y="310680"/>
            <a:ext cx="8714520" cy="6045840"/>
          </a:xfrm>
          <a:prstGeom prst="rect">
            <a:avLst/>
          </a:prstGeom>
          <a:noFill/>
          <a:ln w="76320">
            <a:solidFill>
              <a:srgbClr val="F5F4ED"/>
            </a:solidFill>
            <a:miter/>
          </a:ln>
        </p:spPr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ru-RU" sz="2800" b="1" dirty="0">
                <a:solidFill>
                  <a:srgbClr val="0000CC"/>
                </a:solidFill>
                <a:latin typeface="Times New Roman"/>
                <a:ea typeface="Kozuka Mincho Pr6N B"/>
              </a:rPr>
              <a:t>Вопрос №3</a:t>
            </a:r>
            <a:endParaRPr dirty="0"/>
          </a:p>
          <a:p>
            <a:pPr>
              <a:lnSpc>
                <a:spcPct val="100000"/>
              </a:lnSpc>
            </a:pPr>
            <a:r>
              <a:rPr lang="ru-RU" sz="2800" dirty="0">
                <a:solidFill>
                  <a:srgbClr val="0000CC"/>
                </a:solidFill>
                <a:latin typeface="Times New Roman"/>
                <a:ea typeface="Kozuka Mincho Pr6N B"/>
              </a:rPr>
              <a:t>Новый друг Остапа, с которым Остап познакомился вчера в Интернете,  Иван, попросил Остапа срочно сообщить ему такую информацию: номер  телефона, домашний  адрес, кем работают родители Остапа. </a:t>
            </a:r>
            <a:endParaRPr dirty="0"/>
          </a:p>
          <a:p>
            <a:pPr>
              <a:lnSpc>
                <a:spcPct val="100000"/>
              </a:lnSpc>
            </a:pPr>
            <a:r>
              <a:rPr lang="ru-RU" sz="2800" dirty="0">
                <a:solidFill>
                  <a:srgbClr val="0000CC"/>
                </a:solidFill>
                <a:latin typeface="Times New Roman"/>
                <a:ea typeface="Kozuka Mincho Pr6N B"/>
              </a:rPr>
              <a:t>Остап должен:</a:t>
            </a:r>
            <a:endParaRPr dirty="0"/>
          </a:p>
          <a:p>
            <a:pPr>
              <a:lnSpc>
                <a:spcPct val="100000"/>
              </a:lnSpc>
              <a:buFont typeface="Calibri"/>
              <a:buAutoNum type="arabicPeriod"/>
            </a:pPr>
            <a:r>
              <a:rPr lang="ru-RU" sz="2800" b="1" dirty="0">
                <a:solidFill>
                  <a:srgbClr val="0000CC"/>
                </a:solidFill>
                <a:latin typeface="Times New Roman"/>
                <a:ea typeface="Kozuka Mincho Pr6N B"/>
              </a:rPr>
              <a:t>1.Сообщить Ивану нужные сведения</a:t>
            </a:r>
            <a:endParaRPr dirty="0"/>
          </a:p>
          <a:p>
            <a:pPr>
              <a:lnSpc>
                <a:spcPct val="100000"/>
              </a:lnSpc>
              <a:buFont typeface="Calibri"/>
              <a:buAutoNum type="arabicPeriod"/>
            </a:pPr>
            <a:r>
              <a:rPr lang="ru-RU" sz="2800" b="1" dirty="0">
                <a:solidFill>
                  <a:srgbClr val="0000CC"/>
                </a:solidFill>
                <a:latin typeface="Times New Roman"/>
                <a:ea typeface="Kozuka Mincho Pr6N B"/>
              </a:rPr>
              <a:t>2.Не сообщать в Интернете, а сообщить при встрече</a:t>
            </a:r>
            <a:endParaRPr dirty="0"/>
          </a:p>
          <a:p>
            <a:pPr>
              <a:lnSpc>
                <a:spcPct val="100000"/>
              </a:lnSpc>
              <a:buFont typeface="Calibri"/>
              <a:buAutoNum type="arabicPeriod"/>
            </a:pPr>
            <a:r>
              <a:rPr lang="ru-RU" sz="2800" b="1" dirty="0">
                <a:solidFill>
                  <a:srgbClr val="0000CC"/>
                </a:solidFill>
                <a:latin typeface="Times New Roman"/>
                <a:ea typeface="Kozuka Mincho Pr6N B"/>
              </a:rPr>
              <a:t>3.Ни в коем случае не сообщать никакую личную информацию</a:t>
            </a:r>
            <a:endParaRPr dirty="0"/>
          </a:p>
        </p:txBody>
      </p:sp>
      <p:sp>
        <p:nvSpPr>
          <p:cNvPr id="219" name="CustomShape 2"/>
          <p:cNvSpPr/>
          <p:nvPr/>
        </p:nvSpPr>
        <p:spPr>
          <a:xfrm>
            <a:off x="6553080" y="6356520"/>
            <a:ext cx="2133000" cy="36432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ctr"/>
          <a:lstStyle/>
          <a:p>
            <a:pPr algn="r">
              <a:lnSpc>
                <a:spcPct val="100000"/>
              </a:lnSpc>
            </a:pPr>
            <a:fld id="{77DF61AF-24A4-46C4-AF83-F4F671E93A27}" type="slidenum">
              <a:rPr lang="ru-RU" sz="1200">
                <a:solidFill>
                  <a:srgbClr val="8B8B8B"/>
                </a:solidFill>
                <a:latin typeface="Calibri"/>
              </a:rPr>
              <a:t>20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CustomShape 1"/>
          <p:cNvSpPr/>
          <p:nvPr/>
        </p:nvSpPr>
        <p:spPr>
          <a:xfrm>
            <a:off x="142920" y="500040"/>
            <a:ext cx="8786160" cy="17964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2800" b="1">
                <a:solidFill>
                  <a:srgbClr val="0000CC"/>
                </a:solidFill>
                <a:latin typeface="Times New Roman"/>
                <a:ea typeface="Verdana"/>
              </a:rPr>
              <a:t>Никогда не рассказывай о себе незнакомым людям</a:t>
            </a:r>
            <a:endParaRPr/>
          </a:p>
          <a:p>
            <a:pPr algn="ctr">
              <a:lnSpc>
                <a:spcPct val="100000"/>
              </a:lnSpc>
            </a:pPr>
            <a:r>
              <a:rPr lang="ru-RU" sz="2800" b="1">
                <a:solidFill>
                  <a:srgbClr val="0000CC"/>
                </a:solidFill>
                <a:latin typeface="Times New Roman"/>
                <a:ea typeface="Verdana"/>
              </a:rPr>
              <a:t> в Интернете: </a:t>
            </a:r>
            <a:endParaRPr/>
          </a:p>
          <a:p>
            <a:pPr algn="ctr">
              <a:lnSpc>
                <a:spcPct val="100000"/>
              </a:lnSpc>
            </a:pPr>
            <a:r>
              <a:rPr lang="ru-RU" sz="2800" b="1">
                <a:solidFill>
                  <a:srgbClr val="0000CC"/>
                </a:solidFill>
                <a:latin typeface="Times New Roman"/>
                <a:ea typeface="Verdana"/>
              </a:rPr>
              <a:t>где ты живешь, учишься, свой номер телефона. </a:t>
            </a:r>
            <a:endParaRPr/>
          </a:p>
          <a:p>
            <a:pPr algn="ctr">
              <a:lnSpc>
                <a:spcPct val="100000"/>
              </a:lnSpc>
            </a:pPr>
            <a:r>
              <a:rPr lang="ru-RU" sz="2800" b="1">
                <a:solidFill>
                  <a:srgbClr val="0000CC"/>
                </a:solidFill>
                <a:latin typeface="Times New Roman"/>
                <a:ea typeface="Verdana"/>
              </a:rPr>
              <a:t>Это должны знать только твои друзья и семья!</a:t>
            </a:r>
            <a:endParaRPr/>
          </a:p>
        </p:txBody>
      </p:sp>
      <p:sp>
        <p:nvSpPr>
          <p:cNvPr id="221" name="CustomShape 2"/>
          <p:cNvSpPr/>
          <p:nvPr/>
        </p:nvSpPr>
        <p:spPr>
          <a:xfrm>
            <a:off x="6553080" y="6356520"/>
            <a:ext cx="2133000" cy="36432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ctr"/>
          <a:lstStyle/>
          <a:p>
            <a:pPr algn="r">
              <a:lnSpc>
                <a:spcPct val="100000"/>
              </a:lnSpc>
            </a:pPr>
            <a:fld id="{2C29C4C9-F1ED-45E5-A5E6-736E4ABDF3EA}" type="slidenum">
              <a:rPr lang="ru-RU" sz="1200">
                <a:solidFill>
                  <a:srgbClr val="8B8B8B"/>
                </a:solidFill>
                <a:latin typeface="Calibri"/>
              </a:rPr>
              <a:t>21</a:t>
            </a:fld>
            <a:endParaRPr/>
          </a:p>
        </p:txBody>
      </p:sp>
      <p:pic>
        <p:nvPicPr>
          <p:cNvPr id="222" name="Рисунок 221"/>
          <p:cNvPicPr/>
          <p:nvPr/>
        </p:nvPicPr>
        <p:blipFill>
          <a:blip r:embed="rId2"/>
          <a:stretch>
            <a:fillRect/>
          </a:stretch>
        </p:blipFill>
        <p:spPr>
          <a:xfrm>
            <a:off x="2738880" y="2458440"/>
            <a:ext cx="3308760" cy="41652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CustomShape 1"/>
          <p:cNvSpPr/>
          <p:nvPr/>
        </p:nvSpPr>
        <p:spPr>
          <a:xfrm>
            <a:off x="275984" y="711778"/>
            <a:ext cx="8714520" cy="4949469"/>
          </a:xfrm>
          <a:prstGeom prst="rect">
            <a:avLst/>
          </a:prstGeom>
          <a:noFill/>
          <a:ln w="76320">
            <a:solidFill>
              <a:srgbClr val="F5F4ED"/>
            </a:solidFill>
            <a:miter/>
          </a:ln>
        </p:spPr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ru-RU" sz="2800" b="1">
                <a:solidFill>
                  <a:srgbClr val="0000CC"/>
                </a:solidFill>
                <a:latin typeface="Times New Roman"/>
                <a:ea typeface="Kozuka Mincho Pr6N B"/>
              </a:rPr>
              <a:t>Вопрос №4</a:t>
            </a:r>
            <a:endParaRPr/>
          </a:p>
          <a:p>
            <a:pPr>
              <a:lnSpc>
                <a:spcPct val="100000"/>
              </a:lnSpc>
            </a:pPr>
            <a:r>
              <a:rPr lang="ru-RU" sz="2800">
                <a:solidFill>
                  <a:srgbClr val="0000CC"/>
                </a:solidFill>
                <a:latin typeface="Times New Roman"/>
                <a:ea typeface="Kozuka Mincho Pr6N B"/>
              </a:rPr>
              <a:t>Вася решил опубликовать в Социальной сети Vk  свою фотографию и  фотографии своих одноклассников. Можно ли ему это  делать?</a:t>
            </a:r>
            <a:endParaRPr/>
          </a:p>
          <a:p>
            <a:pPr>
              <a:lnSpc>
                <a:spcPct val="100000"/>
              </a:lnSpc>
              <a:buFont typeface="Calibri"/>
              <a:buAutoNum type="arabicPeriod"/>
            </a:pPr>
            <a:r>
              <a:rPr lang="ru-RU" sz="2800" b="1">
                <a:solidFill>
                  <a:srgbClr val="0000CC"/>
                </a:solidFill>
                <a:latin typeface="Times New Roman"/>
                <a:ea typeface="Kozuka Mincho Pr6N B"/>
              </a:rPr>
              <a:t>1.Нет, нельзя</a:t>
            </a:r>
            <a:endParaRPr/>
          </a:p>
          <a:p>
            <a:pPr>
              <a:lnSpc>
                <a:spcPct val="100000"/>
              </a:lnSpc>
              <a:buFont typeface="Calibri"/>
              <a:buAutoNum type="arabicPeriod"/>
            </a:pPr>
            <a:r>
              <a:rPr lang="ru-RU" sz="2800" b="1">
                <a:solidFill>
                  <a:srgbClr val="0000CC"/>
                </a:solidFill>
                <a:latin typeface="Times New Roman"/>
                <a:ea typeface="Kozuka Mincho Pr6N B"/>
              </a:rPr>
              <a:t>2.Можно, с согласия одноклассников</a:t>
            </a:r>
            <a:endParaRPr/>
          </a:p>
          <a:p>
            <a:pPr>
              <a:lnSpc>
                <a:spcPct val="100000"/>
              </a:lnSpc>
              <a:buFont typeface="Calibri"/>
              <a:buAutoNum type="arabicPeriod"/>
            </a:pPr>
            <a:r>
              <a:rPr lang="ru-RU" sz="2800" b="1">
                <a:solidFill>
                  <a:srgbClr val="0000CC"/>
                </a:solidFill>
                <a:latin typeface="Times New Roman"/>
                <a:ea typeface="Kozuka Mincho Pr6N B"/>
              </a:rPr>
              <a:t>3.Можно, согласие одноклассников не обязательно</a:t>
            </a:r>
            <a:endParaRPr/>
          </a:p>
          <a:p>
            <a:pPr>
              <a:lnSpc>
                <a:spcPct val="100000"/>
              </a:lnSpc>
            </a:pPr>
            <a:endParaRPr/>
          </a:p>
        </p:txBody>
      </p:sp>
      <p:sp>
        <p:nvSpPr>
          <p:cNvPr id="224" name="CustomShape 2"/>
          <p:cNvSpPr/>
          <p:nvPr/>
        </p:nvSpPr>
        <p:spPr>
          <a:xfrm>
            <a:off x="6553080" y="6356520"/>
            <a:ext cx="2133000" cy="36432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ctr"/>
          <a:lstStyle/>
          <a:p>
            <a:pPr algn="r">
              <a:lnSpc>
                <a:spcPct val="100000"/>
              </a:lnSpc>
            </a:pPr>
            <a:fld id="{08528B36-DB1C-44E6-BE0D-00B699A937CB}" type="slidenum">
              <a:rPr lang="ru-RU" sz="1200">
                <a:solidFill>
                  <a:srgbClr val="8B8B8B"/>
                </a:solidFill>
                <a:latin typeface="Calibri"/>
              </a:rPr>
              <a:t>22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CustomShape 1"/>
          <p:cNvSpPr/>
          <p:nvPr/>
        </p:nvSpPr>
        <p:spPr>
          <a:xfrm>
            <a:off x="928800" y="500040"/>
            <a:ext cx="7428960" cy="9432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2800" b="1">
                <a:solidFill>
                  <a:srgbClr val="0000CC"/>
                </a:solidFill>
                <a:latin typeface="Times New Roman"/>
                <a:ea typeface="Verdana"/>
              </a:rPr>
              <a:t>Публиковать фотографии знакомых, </a:t>
            </a:r>
            <a:endParaRPr/>
          </a:p>
          <a:p>
            <a:pPr algn="ctr">
              <a:lnSpc>
                <a:spcPct val="100000"/>
              </a:lnSpc>
            </a:pPr>
            <a:r>
              <a:rPr lang="ru-RU" sz="2800" b="1">
                <a:solidFill>
                  <a:srgbClr val="0000CC"/>
                </a:solidFill>
                <a:latin typeface="Times New Roman"/>
                <a:ea typeface="Verdana"/>
              </a:rPr>
              <a:t>друзей можно только с их согласия.</a:t>
            </a:r>
            <a:endParaRPr/>
          </a:p>
        </p:txBody>
      </p:sp>
      <p:sp>
        <p:nvSpPr>
          <p:cNvPr id="226" name="CustomShape 2"/>
          <p:cNvSpPr/>
          <p:nvPr/>
        </p:nvSpPr>
        <p:spPr>
          <a:xfrm>
            <a:off x="155520" y="-144360"/>
            <a:ext cx="304200" cy="304200"/>
          </a:xfrm>
          <a:prstGeom prst="rect">
            <a:avLst/>
          </a:prstGeom>
          <a:noFill/>
          <a:ln>
            <a:noFill/>
          </a:ln>
        </p:spPr>
      </p:sp>
      <p:sp>
        <p:nvSpPr>
          <p:cNvPr id="227" name="CustomShape 3"/>
          <p:cNvSpPr/>
          <p:nvPr/>
        </p:nvSpPr>
        <p:spPr>
          <a:xfrm>
            <a:off x="155520" y="-144360"/>
            <a:ext cx="304200" cy="304200"/>
          </a:xfrm>
          <a:prstGeom prst="rect">
            <a:avLst/>
          </a:prstGeom>
          <a:noFill/>
          <a:ln>
            <a:noFill/>
          </a:ln>
        </p:spPr>
      </p:sp>
      <p:sp>
        <p:nvSpPr>
          <p:cNvPr id="228" name="CustomShape 4"/>
          <p:cNvSpPr/>
          <p:nvPr/>
        </p:nvSpPr>
        <p:spPr>
          <a:xfrm>
            <a:off x="155520" y="-144360"/>
            <a:ext cx="304200" cy="304200"/>
          </a:xfrm>
          <a:prstGeom prst="rect">
            <a:avLst/>
          </a:prstGeom>
          <a:noFill/>
          <a:ln>
            <a:noFill/>
          </a:ln>
        </p:spPr>
      </p:sp>
      <p:sp>
        <p:nvSpPr>
          <p:cNvPr id="229" name="CustomShape 5"/>
          <p:cNvSpPr/>
          <p:nvPr/>
        </p:nvSpPr>
        <p:spPr>
          <a:xfrm>
            <a:off x="155520" y="-144360"/>
            <a:ext cx="304200" cy="304200"/>
          </a:xfrm>
          <a:prstGeom prst="rect">
            <a:avLst/>
          </a:prstGeom>
          <a:noFill/>
          <a:ln>
            <a:noFill/>
          </a:ln>
        </p:spPr>
      </p:sp>
      <p:sp>
        <p:nvSpPr>
          <p:cNvPr id="230" name="CustomShape 6"/>
          <p:cNvSpPr/>
          <p:nvPr/>
        </p:nvSpPr>
        <p:spPr>
          <a:xfrm>
            <a:off x="155520" y="-144360"/>
            <a:ext cx="304200" cy="304200"/>
          </a:xfrm>
          <a:prstGeom prst="rect">
            <a:avLst/>
          </a:prstGeom>
          <a:noFill/>
          <a:ln>
            <a:noFill/>
          </a:ln>
        </p:spPr>
      </p:sp>
      <p:sp>
        <p:nvSpPr>
          <p:cNvPr id="231" name="CustomShape 7"/>
          <p:cNvSpPr/>
          <p:nvPr/>
        </p:nvSpPr>
        <p:spPr>
          <a:xfrm>
            <a:off x="6553080" y="6356520"/>
            <a:ext cx="2133000" cy="36432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ctr"/>
          <a:lstStyle/>
          <a:p>
            <a:pPr algn="r">
              <a:lnSpc>
                <a:spcPct val="100000"/>
              </a:lnSpc>
            </a:pPr>
            <a:fld id="{EDA73646-5B47-431A-88F3-5BDE303A9ADB}" type="slidenum">
              <a:rPr lang="ru-RU" sz="1200">
                <a:solidFill>
                  <a:srgbClr val="8B8B8B"/>
                </a:solidFill>
                <a:latin typeface="Calibri"/>
              </a:rPr>
              <a:t>23</a:t>
            </a:fld>
            <a:endParaRPr/>
          </a:p>
        </p:txBody>
      </p:sp>
      <p:pic>
        <p:nvPicPr>
          <p:cNvPr id="232" name="Рисунок 231"/>
          <p:cNvPicPr/>
          <p:nvPr/>
        </p:nvPicPr>
        <p:blipFill>
          <a:blip r:embed="rId2"/>
          <a:stretch>
            <a:fillRect/>
          </a:stretch>
        </p:blipFill>
        <p:spPr>
          <a:xfrm>
            <a:off x="1526400" y="1612800"/>
            <a:ext cx="6393240" cy="47948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CustomShape 1"/>
          <p:cNvSpPr/>
          <p:nvPr/>
        </p:nvSpPr>
        <p:spPr>
          <a:xfrm>
            <a:off x="457200" y="227160"/>
            <a:ext cx="8228880" cy="12376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r>
              <a:rPr lang="ru-RU" sz="4400" b="1">
                <a:solidFill>
                  <a:srgbClr val="0000CC"/>
                </a:solidFill>
                <a:latin typeface="Times New Roman"/>
              </a:rPr>
              <a:t>Используемая литература</a:t>
            </a:r>
            <a:endParaRPr/>
          </a:p>
          <a:p>
            <a:pPr algn="ctr">
              <a:lnSpc>
                <a:spcPct val="100000"/>
              </a:lnSpc>
            </a:pPr>
            <a:r>
              <a:rPr lang="ru-RU" sz="4400" b="1">
                <a:solidFill>
                  <a:srgbClr val="0000CC"/>
                </a:solidFill>
                <a:latin typeface="Times New Roman"/>
              </a:rPr>
              <a:t>и интернет-ресурсы:</a:t>
            </a:r>
            <a:endParaRPr/>
          </a:p>
        </p:txBody>
      </p:sp>
      <p:sp>
        <p:nvSpPr>
          <p:cNvPr id="236" name="CustomShape 2"/>
          <p:cNvSpPr/>
          <p:nvPr/>
        </p:nvSpPr>
        <p:spPr>
          <a:xfrm>
            <a:off x="720000" y="2088000"/>
            <a:ext cx="8423640" cy="165564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ru-RU" dirty="0">
                <a:solidFill>
                  <a:srgbClr val="0000CC"/>
                </a:solidFill>
                <a:latin typeface="Arial"/>
              </a:rPr>
              <a:t>Блинков И.А.: Безопасность детей и молодежи в сети </a:t>
            </a:r>
            <a:r>
              <a:rPr lang="ru-RU" dirty="0" smtClean="0">
                <a:solidFill>
                  <a:srgbClr val="0000CC"/>
                </a:solidFill>
                <a:latin typeface="Arial"/>
              </a:rPr>
              <a:t>Интернет</a:t>
            </a:r>
          </a:p>
          <a:p>
            <a:r>
              <a:rPr lang="ru-RU" dirty="0" smtClean="0">
                <a:solidFill>
                  <a:srgbClr val="0000CC"/>
                </a:solidFill>
                <a:latin typeface="Arial"/>
                <a:hlinkClick r:id="rId2"/>
              </a:rPr>
              <a:t>http</a:t>
            </a:r>
            <a:r>
              <a:rPr lang="ru-RU" dirty="0">
                <a:solidFill>
                  <a:srgbClr val="0000CC"/>
                </a:solidFill>
                <a:latin typeface="Arial"/>
                <a:hlinkClick r:id="rId2"/>
              </a:rPr>
              <a:t>://ru.wikipedia.org/wiki/%</a:t>
            </a:r>
            <a:r>
              <a:rPr lang="ru-RU" dirty="0" smtClean="0">
                <a:solidFill>
                  <a:srgbClr val="0000CC"/>
                </a:solidFill>
                <a:latin typeface="Arial"/>
                <a:hlinkClick r:id="rId2"/>
              </a:rPr>
              <a:t>C8%ED%F2%E5%F0%ED%E5%F2</a:t>
            </a:r>
            <a:endParaRPr lang="ru-RU" dirty="0" smtClean="0">
              <a:solidFill>
                <a:srgbClr val="0000CC"/>
              </a:solidFill>
              <a:latin typeface="Arial"/>
            </a:endParaRPr>
          </a:p>
          <a:p>
            <a:r>
              <a:rPr lang="ru-RU" dirty="0" smtClean="0">
                <a:solidFill>
                  <a:srgbClr val="0000CC"/>
                </a:solidFill>
                <a:latin typeface="Arial"/>
              </a:rPr>
              <a:t></a:t>
            </a:r>
            <a:r>
              <a:rPr lang="ru-RU" dirty="0">
                <a:solidFill>
                  <a:srgbClr val="0000CC"/>
                </a:solidFill>
                <a:latin typeface="Arial"/>
              </a:rPr>
              <a:t>Сайт http://content-filtering.ru/children</a:t>
            </a:r>
            <a:endParaRPr sz="1200" dirty="0"/>
          </a:p>
        </p:txBody>
      </p:sp>
      <p:sp>
        <p:nvSpPr>
          <p:cNvPr id="237" name="CustomShape 3"/>
          <p:cNvSpPr/>
          <p:nvPr/>
        </p:nvSpPr>
        <p:spPr>
          <a:xfrm>
            <a:off x="720000" y="3068960"/>
            <a:ext cx="7199640" cy="30063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ru-RU" dirty="0">
                <a:solidFill>
                  <a:srgbClr val="0000CC"/>
                </a:solidFill>
                <a:latin typeface="Arial"/>
              </a:rPr>
              <a:t>Остерегайся мошенничества в Интернете 2:52http://</a:t>
            </a:r>
            <a:r>
              <a:rPr lang="ru-RU" dirty="0" smtClean="0">
                <a:solidFill>
                  <a:srgbClr val="0000CC"/>
                </a:solidFill>
                <a:latin typeface="Arial"/>
              </a:rPr>
              <a:t>www.youtube.com/watch?v=AMCsvZXCd9w&amp;feature=BFa&amp;list=PLD70B</a:t>
            </a:r>
          </a:p>
          <a:p>
            <a:r>
              <a:rPr lang="ru-RU" dirty="0" smtClean="0">
                <a:solidFill>
                  <a:srgbClr val="0000CC"/>
                </a:solidFill>
                <a:latin typeface="Arial"/>
              </a:rPr>
              <a:t>Развлечения </a:t>
            </a:r>
            <a:r>
              <a:rPr lang="ru-RU" dirty="0">
                <a:solidFill>
                  <a:srgbClr val="0000CC"/>
                </a:solidFill>
                <a:latin typeface="Arial"/>
              </a:rPr>
              <a:t>и безопасность в Интернете 2:00http://www.youtube.com/watch?v=3Ap1rKr0RCE&amp;feature=relmfu </a:t>
            </a:r>
            <a:r>
              <a:rPr lang="ru-RU" sz="1400" dirty="0">
                <a:solidFill>
                  <a:srgbClr val="0000CC"/>
                </a:solidFill>
                <a:latin typeface="Arial"/>
              </a:rPr>
              <a:t>ОСНОВНЫЕ ПРАВИЛА БЕЗОПАСНОГО ИНТЕРНЕТА </a:t>
            </a:r>
            <a:endParaRPr sz="1200" dirty="0"/>
          </a:p>
          <a:p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CustomShape 1"/>
          <p:cNvSpPr/>
          <p:nvPr/>
        </p:nvSpPr>
        <p:spPr>
          <a:xfrm>
            <a:off x="0" y="0"/>
            <a:ext cx="8999640" cy="201564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ctr"/>
          <a:lstStyle/>
          <a:p>
            <a:r>
              <a:rPr lang="ru-RU" sz="5400" b="1">
                <a:solidFill>
                  <a:srgbClr val="0000CC"/>
                </a:solidFill>
                <a:latin typeface="Times New Roman"/>
              </a:rPr>
              <a:t>Компьютер</a:t>
            </a:r>
            <a:endParaRPr/>
          </a:p>
          <a:p>
            <a:pPr algn="ctr">
              <a:lnSpc>
                <a:spcPct val="100000"/>
              </a:lnSpc>
            </a:pPr>
            <a:r>
              <a:rPr lang="ru-RU" sz="5400" b="1">
                <a:solidFill>
                  <a:srgbClr val="0000CC"/>
                </a:solidFill>
                <a:latin typeface="Times New Roman"/>
              </a:rPr>
              <a:t>Гаджет</a:t>
            </a:r>
            <a:endParaRPr/>
          </a:p>
        </p:txBody>
      </p:sp>
      <p:sp>
        <p:nvSpPr>
          <p:cNvPr id="161" name="CustomShape 2"/>
          <p:cNvSpPr/>
          <p:nvPr/>
        </p:nvSpPr>
        <p:spPr>
          <a:xfrm>
            <a:off x="169200" y="1872000"/>
            <a:ext cx="4078440" cy="489564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3200" b="1">
                <a:solidFill>
                  <a:srgbClr val="000000"/>
                </a:solidFill>
                <a:latin typeface="Times New Roman"/>
              </a:rPr>
              <a:t> </a:t>
            </a:r>
            <a:endParaRPr/>
          </a:p>
          <a:p>
            <a:pPr>
              <a:lnSpc>
                <a:spcPct val="100000"/>
              </a:lnSpc>
            </a:pPr>
            <a:r>
              <a:rPr lang="ru-RU" sz="320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sz="3200">
                <a:solidFill>
                  <a:srgbClr val="0000CC"/>
                </a:solidFill>
                <a:latin typeface="Times New Roman"/>
              </a:rPr>
              <a:t>Применяются для многих целей: обрабатывать, хранить и передавать самую разнообразную информацию, используются в самых разных видах человеческой деятельности.</a:t>
            </a:r>
            <a:endParaRPr/>
          </a:p>
        </p:txBody>
      </p:sp>
      <p:sp>
        <p:nvSpPr>
          <p:cNvPr id="162" name="CustomShape 3"/>
          <p:cNvSpPr/>
          <p:nvPr/>
        </p:nvSpPr>
        <p:spPr>
          <a:xfrm>
            <a:off x="6553080" y="6356520"/>
            <a:ext cx="2133000" cy="36432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ctr"/>
          <a:lstStyle/>
          <a:p>
            <a:pPr algn="r">
              <a:lnSpc>
                <a:spcPct val="100000"/>
              </a:lnSpc>
            </a:pPr>
            <a:fld id="{7A0A6618-AE45-4999-B906-A9F846CD02BD}" type="slidenum">
              <a:rPr lang="ru-RU" sz="1200">
                <a:solidFill>
                  <a:srgbClr val="8B8B8B"/>
                </a:solidFill>
                <a:latin typeface="Calibri"/>
              </a:rPr>
              <a:t>3</a:t>
            </a:fld>
            <a:endParaRPr/>
          </a:p>
        </p:txBody>
      </p:sp>
      <p:pic>
        <p:nvPicPr>
          <p:cNvPr id="163" name="Рисунок 162"/>
          <p:cNvPicPr/>
          <p:nvPr/>
        </p:nvPicPr>
        <p:blipFill>
          <a:blip r:embed="rId2"/>
          <a:stretch>
            <a:fillRect/>
          </a:stretch>
        </p:blipFill>
        <p:spPr>
          <a:xfrm>
            <a:off x="4680000" y="2322720"/>
            <a:ext cx="4453920" cy="41569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CustomShape 1"/>
          <p:cNvSpPr/>
          <p:nvPr/>
        </p:nvSpPr>
        <p:spPr>
          <a:xfrm>
            <a:off x="857160" y="357120"/>
            <a:ext cx="7428960" cy="17964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2800" b="1">
                <a:solidFill>
                  <a:srgbClr val="0000CC"/>
                </a:solidFill>
                <a:latin typeface="Times New Roman"/>
                <a:ea typeface="Verdana"/>
              </a:rPr>
              <a:t>Зайти в Интернет можно только с помощью браузера.</a:t>
            </a:r>
            <a:endParaRPr/>
          </a:p>
          <a:p>
            <a:pPr algn="ctr">
              <a:lnSpc>
                <a:spcPct val="100000"/>
              </a:lnSpc>
            </a:pPr>
            <a:r>
              <a:rPr lang="ru-RU" sz="2800" b="1">
                <a:solidFill>
                  <a:srgbClr val="0000CC"/>
                </a:solidFill>
                <a:latin typeface="Times New Roman"/>
                <a:ea typeface="Verdana"/>
              </a:rPr>
              <a:t>Браузер - средство просмотра веб-страниц сети Интернет.</a:t>
            </a:r>
            <a:endParaRPr/>
          </a:p>
        </p:txBody>
      </p:sp>
      <p:pic>
        <p:nvPicPr>
          <p:cNvPr id="165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2214720" y="2286000"/>
            <a:ext cx="4571280" cy="4320720"/>
          </a:xfrm>
          <a:prstGeom prst="rect">
            <a:avLst/>
          </a:prstGeom>
          <a:ln>
            <a:noFill/>
          </a:ln>
        </p:spPr>
      </p:pic>
      <p:sp>
        <p:nvSpPr>
          <p:cNvPr id="166" name="CustomShape 2"/>
          <p:cNvSpPr/>
          <p:nvPr/>
        </p:nvSpPr>
        <p:spPr>
          <a:xfrm>
            <a:off x="6553080" y="6356520"/>
            <a:ext cx="2133000" cy="36432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ctr"/>
          <a:lstStyle/>
          <a:p>
            <a:pPr algn="r">
              <a:lnSpc>
                <a:spcPct val="100000"/>
              </a:lnSpc>
            </a:pPr>
            <a:fld id="{D396A686-767D-4CBF-BCE8-561209053B99}" type="slidenum">
              <a:rPr lang="ru-RU" sz="1200">
                <a:solidFill>
                  <a:srgbClr val="8B8B8B"/>
                </a:solidFill>
                <a:latin typeface="Calibri"/>
              </a:rPr>
              <a:t>4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CustomShape 1"/>
          <p:cNvSpPr/>
          <p:nvPr/>
        </p:nvSpPr>
        <p:spPr>
          <a:xfrm>
            <a:off x="539640" y="189000"/>
            <a:ext cx="8078040" cy="51984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ru-RU" sz="3600" b="1">
                <a:solidFill>
                  <a:srgbClr val="FFFFFF"/>
                </a:solidFill>
                <a:latin typeface="Times New Roman"/>
              </a:rPr>
              <a:t>  </a:t>
            </a:r>
            <a:r>
              <a:rPr lang="ru-RU" sz="3600" b="1">
                <a:solidFill>
                  <a:srgbClr val="0000CC"/>
                </a:solidFill>
                <a:latin typeface="Times New Roman"/>
              </a:rPr>
              <a:t>Ответьте на вопросы:</a:t>
            </a:r>
            <a:endParaRPr/>
          </a:p>
        </p:txBody>
      </p:sp>
      <p:sp>
        <p:nvSpPr>
          <p:cNvPr id="168" name="CustomShape 2"/>
          <p:cNvSpPr/>
          <p:nvPr/>
        </p:nvSpPr>
        <p:spPr>
          <a:xfrm>
            <a:off x="395280" y="907920"/>
            <a:ext cx="4961880" cy="566352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2400" b="1">
                <a:solidFill>
                  <a:srgbClr val="0000CC"/>
                </a:solidFill>
                <a:latin typeface="Times New Roman"/>
              </a:rPr>
              <a:t>1.Есть ли у вас компьютер?</a:t>
            </a:r>
            <a:endParaRPr/>
          </a:p>
          <a:p>
            <a:pPr>
              <a:lnSpc>
                <a:spcPct val="100000"/>
              </a:lnSpc>
            </a:pPr>
            <a:r>
              <a:rPr lang="ru-RU" sz="2400" b="1">
                <a:solidFill>
                  <a:srgbClr val="0000CC"/>
                </a:solidFill>
                <a:latin typeface="Times New Roman"/>
              </a:rPr>
              <a:t>2. Есть ли у вас доступ к сети Интернет?  (мобильный телефон, компьютер)</a:t>
            </a:r>
            <a:endParaRPr/>
          </a:p>
          <a:p>
            <a:pPr>
              <a:lnSpc>
                <a:spcPct val="100000"/>
              </a:lnSpc>
            </a:pPr>
            <a:r>
              <a:rPr lang="ru-RU" sz="2400" b="1">
                <a:solidFill>
                  <a:srgbClr val="0000CC"/>
                </a:solidFill>
                <a:latin typeface="Times New Roman"/>
              </a:rPr>
              <a:t>3. Сколько времени вы проводите в сети Интернет?</a:t>
            </a:r>
            <a:endParaRPr/>
          </a:p>
          <a:p>
            <a:pPr>
              <a:lnSpc>
                <a:spcPct val="100000"/>
              </a:lnSpc>
            </a:pPr>
            <a:r>
              <a:rPr lang="ru-RU" sz="2400" b="1">
                <a:solidFill>
                  <a:srgbClr val="0000CC"/>
                </a:solidFill>
                <a:latin typeface="Times New Roman"/>
              </a:rPr>
              <a:t>4. Как вы считаете – опасен Интернет или нет?</a:t>
            </a:r>
            <a:endParaRPr/>
          </a:p>
          <a:p>
            <a:pPr>
              <a:lnSpc>
                <a:spcPct val="100000"/>
              </a:lnSpc>
            </a:pPr>
            <a:r>
              <a:rPr lang="ru-RU" sz="2400" b="1">
                <a:solidFill>
                  <a:srgbClr val="0000CC"/>
                </a:solidFill>
                <a:latin typeface="Times New Roman"/>
              </a:rPr>
              <a:t>5. Чем вы занимаетесь в Интернете?</a:t>
            </a:r>
            <a:endParaRPr/>
          </a:p>
          <a:p>
            <a:pPr>
              <a:lnSpc>
                <a:spcPct val="100000"/>
              </a:lnSpc>
            </a:pPr>
            <a:r>
              <a:rPr lang="ru-RU" sz="2400" b="1">
                <a:solidFill>
                  <a:srgbClr val="0000CC"/>
                </a:solidFill>
                <a:latin typeface="Times New Roman"/>
              </a:rPr>
              <a:t>6. Как родители относятся к вашей работе в сети Интернет?</a:t>
            </a:r>
            <a:endParaRPr/>
          </a:p>
          <a:p>
            <a:pPr>
              <a:lnSpc>
                <a:spcPct val="100000"/>
              </a:lnSpc>
            </a:pPr>
            <a:r>
              <a:rPr lang="ru-RU" sz="2400" b="1">
                <a:solidFill>
                  <a:srgbClr val="0000CC"/>
                </a:solidFill>
                <a:latin typeface="Times New Roman"/>
              </a:rPr>
              <a:t>7. Получаете удовольствие от работы в Интернете?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</p:txBody>
      </p:sp>
      <p:pic>
        <p:nvPicPr>
          <p:cNvPr id="169" name="Picture 8"/>
          <p:cNvPicPr/>
          <p:nvPr/>
        </p:nvPicPr>
        <p:blipFill>
          <a:blip r:embed="rId2"/>
          <a:stretch>
            <a:fillRect/>
          </a:stretch>
        </p:blipFill>
        <p:spPr>
          <a:xfrm>
            <a:off x="5867280" y="1125360"/>
            <a:ext cx="2758320" cy="2010600"/>
          </a:xfrm>
          <a:prstGeom prst="rect">
            <a:avLst/>
          </a:prstGeom>
          <a:ln w="9360">
            <a:noFill/>
          </a:ln>
        </p:spPr>
      </p:pic>
      <p:pic>
        <p:nvPicPr>
          <p:cNvPr id="170" name="Picture 9"/>
          <p:cNvPicPr/>
          <p:nvPr/>
        </p:nvPicPr>
        <p:blipFill>
          <a:blip r:embed="rId3"/>
          <a:stretch>
            <a:fillRect/>
          </a:stretch>
        </p:blipFill>
        <p:spPr>
          <a:xfrm>
            <a:off x="5357880" y="4000680"/>
            <a:ext cx="3399840" cy="2256840"/>
          </a:xfrm>
          <a:prstGeom prst="rect">
            <a:avLst/>
          </a:prstGeom>
          <a:ln w="936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CustomShape 1"/>
          <p:cNvSpPr/>
          <p:nvPr/>
        </p:nvSpPr>
        <p:spPr>
          <a:xfrm>
            <a:off x="500040" y="0"/>
            <a:ext cx="8228880" cy="114228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ru-RU" sz="4400" b="1">
                <a:solidFill>
                  <a:srgbClr val="0000CC"/>
                </a:solidFill>
                <a:latin typeface="Times New Roman"/>
              </a:rPr>
              <a:t>Достоинства Интернета</a:t>
            </a:r>
            <a:endParaRPr/>
          </a:p>
        </p:txBody>
      </p:sp>
      <p:sp>
        <p:nvSpPr>
          <p:cNvPr id="172" name="CustomShape 2"/>
          <p:cNvSpPr/>
          <p:nvPr/>
        </p:nvSpPr>
        <p:spPr>
          <a:xfrm>
            <a:off x="6553080" y="6356520"/>
            <a:ext cx="2133000" cy="36432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ctr"/>
          <a:lstStyle/>
          <a:p>
            <a:pPr algn="r">
              <a:lnSpc>
                <a:spcPct val="100000"/>
              </a:lnSpc>
            </a:pPr>
            <a:fld id="{36EF8D4F-7F25-459B-AF4C-1B23B48C716B}" type="slidenum">
              <a:rPr lang="ru-RU" sz="1200">
                <a:solidFill>
                  <a:srgbClr val="8B8B8B"/>
                </a:solidFill>
                <a:latin typeface="Calibri"/>
              </a:rPr>
              <a:t>6</a:t>
            </a:fld>
            <a:endParaRPr/>
          </a:p>
        </p:txBody>
      </p:sp>
      <p:sp>
        <p:nvSpPr>
          <p:cNvPr id="173" name="CustomShape 3"/>
          <p:cNvSpPr/>
          <p:nvPr/>
        </p:nvSpPr>
        <p:spPr>
          <a:xfrm>
            <a:off x="428760" y="1214280"/>
            <a:ext cx="8228880" cy="318528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>
              <a:lnSpc>
                <a:spcPct val="100000"/>
              </a:lnSpc>
              <a:buFont typeface="Wingdings" charset="2"/>
              <a:buChar char=""/>
            </a:pPr>
            <a:r>
              <a:rPr lang="ru-RU" sz="2400" b="1">
                <a:solidFill>
                  <a:srgbClr val="0000CC"/>
                </a:solidFill>
                <a:latin typeface="Times New Roman"/>
                <a:ea typeface="DejaVu Sans"/>
              </a:rPr>
              <a:t>Приобретение товаров и услуг, не выходя из дома.</a:t>
            </a:r>
            <a:endParaRPr/>
          </a:p>
          <a:p>
            <a:pPr>
              <a:lnSpc>
                <a:spcPct val="100000"/>
              </a:lnSpc>
              <a:buFont typeface="Wingdings" charset="2"/>
              <a:buChar char=""/>
            </a:pPr>
            <a:r>
              <a:rPr lang="ru-RU" sz="2400" b="1">
                <a:solidFill>
                  <a:srgbClr val="0000CC"/>
                </a:solidFill>
                <a:latin typeface="Times New Roman"/>
                <a:ea typeface="DejaVu Sans"/>
              </a:rPr>
              <a:t>Общение и обмен информацией с людьми, находящимися в других городах, странах…</a:t>
            </a:r>
            <a:endParaRPr/>
          </a:p>
          <a:p>
            <a:pPr>
              <a:lnSpc>
                <a:spcPct val="100000"/>
              </a:lnSpc>
              <a:buFont typeface="Wingdings" charset="2"/>
              <a:buChar char=""/>
            </a:pPr>
            <a:r>
              <a:rPr lang="ru-RU" sz="2400" b="1">
                <a:solidFill>
                  <a:srgbClr val="0000CC"/>
                </a:solidFill>
                <a:latin typeface="Times New Roman"/>
                <a:ea typeface="DejaVu Sans"/>
              </a:rPr>
              <a:t>Получения дополнительного образования.</a:t>
            </a:r>
            <a:endParaRPr/>
          </a:p>
          <a:p>
            <a:pPr>
              <a:lnSpc>
                <a:spcPct val="100000"/>
              </a:lnSpc>
              <a:buFont typeface="Wingdings" charset="2"/>
              <a:buChar char=""/>
            </a:pPr>
            <a:r>
              <a:rPr lang="ru-RU" sz="2400" b="1">
                <a:solidFill>
                  <a:srgbClr val="0000CC"/>
                </a:solidFill>
                <a:latin typeface="Times New Roman"/>
                <a:ea typeface="DejaVu Sans"/>
              </a:rPr>
              <a:t>Обеспечение досуга: фильмы, игры, музыка, социальные сети и т.д.</a:t>
            </a:r>
            <a:endParaRPr/>
          </a:p>
          <a:p>
            <a:pPr>
              <a:lnSpc>
                <a:spcPct val="100000"/>
              </a:lnSpc>
              <a:buFont typeface="Wingdings" charset="2"/>
              <a:buChar char=""/>
            </a:pPr>
            <a:r>
              <a:rPr lang="ru-RU" sz="2400" b="1">
                <a:solidFill>
                  <a:srgbClr val="0000CC"/>
                </a:solidFill>
                <a:latin typeface="Times New Roman"/>
                <a:ea typeface="DejaVu Sans"/>
              </a:rPr>
              <a:t>Быстрота получения и доступность любой информации.</a:t>
            </a:r>
            <a:endParaRPr/>
          </a:p>
        </p:txBody>
      </p:sp>
      <p:pic>
        <p:nvPicPr>
          <p:cNvPr id="174" name="Рисунок 173"/>
          <p:cNvPicPr/>
          <p:nvPr/>
        </p:nvPicPr>
        <p:blipFill>
          <a:blip r:embed="rId2"/>
          <a:stretch>
            <a:fillRect/>
          </a:stretch>
        </p:blipFill>
        <p:spPr>
          <a:xfrm>
            <a:off x="3287160" y="4248000"/>
            <a:ext cx="2519640" cy="25196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CustomShape 1"/>
          <p:cNvSpPr/>
          <p:nvPr/>
        </p:nvSpPr>
        <p:spPr>
          <a:xfrm>
            <a:off x="6553080" y="6356520"/>
            <a:ext cx="2133000" cy="36432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ctr"/>
          <a:lstStyle/>
          <a:p>
            <a:pPr algn="r">
              <a:lnSpc>
                <a:spcPct val="100000"/>
              </a:lnSpc>
            </a:pPr>
            <a:fld id="{EA52C35A-9B92-4C50-800F-6A915B6093CA}" type="slidenum">
              <a:rPr lang="ru-RU" sz="1200">
                <a:solidFill>
                  <a:srgbClr val="8B8B8B"/>
                </a:solidFill>
                <a:latin typeface="Calibri"/>
              </a:rPr>
              <a:t>7</a:t>
            </a:fld>
            <a:endParaRPr/>
          </a:p>
        </p:txBody>
      </p:sp>
      <p:sp>
        <p:nvSpPr>
          <p:cNvPr id="176" name="CustomShape 2"/>
          <p:cNvSpPr/>
          <p:nvPr/>
        </p:nvSpPr>
        <p:spPr>
          <a:xfrm>
            <a:off x="428760" y="0"/>
            <a:ext cx="8228880" cy="7851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ru-RU" sz="3600" b="1">
                <a:solidFill>
                  <a:srgbClr val="0000CC"/>
                </a:solidFill>
                <a:latin typeface="Times New Roman"/>
              </a:rPr>
              <a:t>Опасности Интернета</a:t>
            </a:r>
            <a:endParaRPr/>
          </a:p>
        </p:txBody>
      </p:sp>
      <p:pic>
        <p:nvPicPr>
          <p:cNvPr id="177" name="Рисунок 176"/>
          <p:cNvPicPr/>
          <p:nvPr/>
        </p:nvPicPr>
        <p:blipFill>
          <a:blip r:embed="rId2"/>
          <a:stretch>
            <a:fillRect/>
          </a:stretch>
        </p:blipFill>
        <p:spPr>
          <a:xfrm>
            <a:off x="1094040" y="1224000"/>
            <a:ext cx="6681600" cy="48733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CustomShape 1"/>
          <p:cNvSpPr/>
          <p:nvPr/>
        </p:nvSpPr>
        <p:spPr>
          <a:xfrm>
            <a:off x="6553080" y="6356520"/>
            <a:ext cx="2133000" cy="36432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ctr"/>
          <a:lstStyle/>
          <a:p>
            <a:pPr algn="r">
              <a:lnSpc>
                <a:spcPct val="100000"/>
              </a:lnSpc>
            </a:pPr>
            <a:fld id="{995A100D-3883-4334-9092-666ACE7AFD12}" type="slidenum">
              <a:rPr lang="ru-RU" sz="1200">
                <a:solidFill>
                  <a:srgbClr val="8B8B8B"/>
                </a:solidFill>
                <a:latin typeface="Calibri"/>
              </a:rPr>
              <a:t>8</a:t>
            </a:fld>
            <a:endParaRPr/>
          </a:p>
        </p:txBody>
      </p:sp>
      <p:sp>
        <p:nvSpPr>
          <p:cNvPr id="179" name="CustomShape 2"/>
          <p:cNvSpPr/>
          <p:nvPr/>
        </p:nvSpPr>
        <p:spPr>
          <a:xfrm>
            <a:off x="428760" y="0"/>
            <a:ext cx="8228880" cy="7851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ctr"/>
          <a:lstStyle/>
          <a:p>
            <a:endParaRPr/>
          </a:p>
          <a:p>
            <a:pPr algn="ctr">
              <a:lnSpc>
                <a:spcPct val="100000"/>
              </a:lnSpc>
            </a:pPr>
            <a:endParaRPr/>
          </a:p>
        </p:txBody>
      </p:sp>
      <p:sp>
        <p:nvSpPr>
          <p:cNvPr id="180" name="CustomShape 3"/>
          <p:cNvSpPr/>
          <p:nvPr/>
        </p:nvSpPr>
        <p:spPr>
          <a:xfrm>
            <a:off x="500040" y="785880"/>
            <a:ext cx="3171600" cy="41817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endParaRPr/>
          </a:p>
          <a:p>
            <a:pPr algn="ctr">
              <a:lnSpc>
                <a:spcPct val="100000"/>
              </a:lnSpc>
            </a:pPr>
            <a:r>
              <a:rPr lang="ru-RU" sz="3200" b="1">
                <a:solidFill>
                  <a:srgbClr val="0000CC"/>
                </a:solidFill>
                <a:latin typeface="Times New Roman"/>
                <a:ea typeface="DejaVu Sans"/>
              </a:rPr>
              <a:t>Запомните! Они пытаются выманить деньги любыми способами!</a:t>
            </a:r>
            <a:endParaRPr/>
          </a:p>
        </p:txBody>
      </p:sp>
      <p:sp>
        <p:nvSpPr>
          <p:cNvPr id="181" name="CustomShape 4"/>
          <p:cNvSpPr/>
          <p:nvPr/>
        </p:nvSpPr>
        <p:spPr>
          <a:xfrm>
            <a:off x="2420280" y="288000"/>
            <a:ext cx="5441040" cy="79164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4000" b="1">
                <a:solidFill>
                  <a:srgbClr val="FF0000"/>
                </a:solidFill>
                <a:latin typeface="Times New Roman"/>
              </a:rPr>
              <a:t>Интернет-мошенники!</a:t>
            </a:r>
            <a:endParaRPr/>
          </a:p>
        </p:txBody>
      </p:sp>
      <p:pic>
        <p:nvPicPr>
          <p:cNvPr id="182" name="Рисунок 181"/>
          <p:cNvPicPr/>
          <p:nvPr/>
        </p:nvPicPr>
        <p:blipFill>
          <a:blip r:embed="rId2"/>
          <a:stretch>
            <a:fillRect/>
          </a:stretch>
        </p:blipFill>
        <p:spPr>
          <a:xfrm>
            <a:off x="4752000" y="1296000"/>
            <a:ext cx="2699640" cy="53996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CustomShape 1"/>
          <p:cNvSpPr/>
          <p:nvPr/>
        </p:nvSpPr>
        <p:spPr>
          <a:xfrm>
            <a:off x="457200" y="277920"/>
            <a:ext cx="8228880" cy="113904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ru-RU" sz="4400" b="1">
                <a:solidFill>
                  <a:srgbClr val="FF0000"/>
                </a:solidFill>
                <a:latin typeface="Times New Roman"/>
              </a:rPr>
              <a:t>Интернет-мошенники!</a:t>
            </a:r>
            <a:endParaRPr/>
          </a:p>
        </p:txBody>
      </p:sp>
      <p:sp>
        <p:nvSpPr>
          <p:cNvPr id="184" name="CustomShape 2"/>
          <p:cNvSpPr/>
          <p:nvPr/>
        </p:nvSpPr>
        <p:spPr>
          <a:xfrm>
            <a:off x="6553080" y="6356520"/>
            <a:ext cx="2133000" cy="36432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ctr"/>
          <a:lstStyle/>
          <a:p>
            <a:pPr algn="r">
              <a:lnSpc>
                <a:spcPct val="100000"/>
              </a:lnSpc>
            </a:pPr>
            <a:fld id="{AC7C388E-A90D-4D84-90AA-6E08DDAD8E54}" type="slidenum">
              <a:rPr lang="ru-RU" sz="1200">
                <a:solidFill>
                  <a:srgbClr val="8B8B8B"/>
                </a:solidFill>
                <a:latin typeface="Calibri"/>
              </a:rPr>
              <a:t>9</a:t>
            </a:fld>
            <a:endParaRPr/>
          </a:p>
        </p:txBody>
      </p:sp>
      <p:pic>
        <p:nvPicPr>
          <p:cNvPr id="185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1143000" y="1352880"/>
            <a:ext cx="7143120" cy="52185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</TotalTime>
  <Words>800</Words>
  <Application>Microsoft Office PowerPoint</Application>
  <PresentationFormat>Экран (4:3)</PresentationFormat>
  <Paragraphs>127</Paragraphs>
  <Slides>24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4</vt:i4>
      </vt:variant>
      <vt:variant>
        <vt:lpstr>Заголовки слайдов</vt:lpstr>
      </vt:variant>
      <vt:variant>
        <vt:i4>24</vt:i4>
      </vt:variant>
    </vt:vector>
  </HeadingPairs>
  <TitlesOfParts>
    <vt:vector size="28" baseType="lpstr">
      <vt:lpstr>Office Theme</vt:lpstr>
      <vt:lpstr>Office Theme</vt:lpstr>
      <vt:lpstr>Office Theme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cp:lastModifiedBy>ученик</cp:lastModifiedBy>
  <cp:revision>2</cp:revision>
  <dcterms:modified xsi:type="dcterms:W3CDTF">2020-10-30T07:53:41Z</dcterms:modified>
</cp:coreProperties>
</file>