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257" r:id="rId3"/>
    <p:sldId id="258" r:id="rId4"/>
    <p:sldId id="259" r:id="rId5"/>
    <p:sldId id="261" r:id="rId6"/>
    <p:sldId id="274" r:id="rId7"/>
    <p:sldId id="262" r:id="rId8"/>
    <p:sldId id="263" r:id="rId9"/>
    <p:sldId id="264" r:id="rId10"/>
    <p:sldId id="265" r:id="rId11"/>
    <p:sldId id="267" r:id="rId12"/>
    <p:sldId id="268" r:id="rId13"/>
    <p:sldId id="269" r:id="rId14"/>
    <p:sldId id="270" r:id="rId15"/>
    <p:sldId id="273" r:id="rId16"/>
    <p:sldId id="271" r:id="rId17"/>
    <p:sldId id="275" r:id="rId18"/>
    <p:sldId id="276" r:id="rId19"/>
    <p:sldId id="277" r:id="rId20"/>
    <p:sldId id="278" r:id="rId21"/>
    <p:sldId id="279" r:id="rId22"/>
    <p:sldId id="281" r:id="rId23"/>
    <p:sldId id="280" r:id="rId24"/>
    <p:sldId id="282" r:id="rId25"/>
    <p:sldId id="283" r:id="rId26"/>
    <p:sldId id="284" r:id="rId27"/>
    <p:sldId id="285" r:id="rId28"/>
    <p:sldId id="288" r:id="rId29"/>
    <p:sldId id="286" r:id="rId30"/>
    <p:sldId id="287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Rg st="1" end="30"/>
    <p:penClr>
      <a:srgbClr val="FF0000"/>
    </p:penClr>
  </p:showPr>
  <p:clrMru>
    <a:srgbClr val="00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5" autoAdjust="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4A7F74-640E-4901-B31E-24499C59F4C3}" type="datetimeFigureOut">
              <a:rPr lang="ru-RU" smtClean="0"/>
              <a:pPr/>
              <a:t>10.05.2019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9A71EB-1CE8-4C8E-B620-A3637BA87B2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СПАСИБО  ЗА   ВНИМАНИЕ!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9A71EB-1CE8-4C8E-B620-A3637BA87B2A}" type="slidenum">
              <a:rPr lang="ru-RU" smtClean="0"/>
              <a:pPr/>
              <a:t>30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D58B1-A398-4F74-B6A7-2EEDB7D18D47}" type="datetimeFigureOut">
              <a:rPr lang="ru-RU" smtClean="0"/>
              <a:pPr/>
              <a:t>10.05.2019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77FF5-14B1-40D5-960C-6F51B4C67A2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advClick="0" advTm="4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D58B1-A398-4F74-B6A7-2EEDB7D18D47}" type="datetimeFigureOut">
              <a:rPr lang="ru-RU" smtClean="0"/>
              <a:pPr/>
              <a:t>10.05.2019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77FF5-14B1-40D5-960C-6F51B4C67A2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advClick="0" advTm="4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D58B1-A398-4F74-B6A7-2EEDB7D18D47}" type="datetimeFigureOut">
              <a:rPr lang="ru-RU" smtClean="0"/>
              <a:pPr/>
              <a:t>10.05.2019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77FF5-14B1-40D5-960C-6F51B4C67A2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advClick="0" advTm="4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D58B1-A398-4F74-B6A7-2EEDB7D18D47}" type="datetimeFigureOut">
              <a:rPr lang="ru-RU" smtClean="0"/>
              <a:pPr/>
              <a:t>10.05.2019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77FF5-14B1-40D5-960C-6F51B4C67A2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advClick="0" advTm="4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D58B1-A398-4F74-B6A7-2EEDB7D18D47}" type="datetimeFigureOut">
              <a:rPr lang="ru-RU" smtClean="0"/>
              <a:pPr/>
              <a:t>10.05.2019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77FF5-14B1-40D5-960C-6F51B4C67A2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advClick="0" advTm="4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D58B1-A398-4F74-B6A7-2EEDB7D18D47}" type="datetimeFigureOut">
              <a:rPr lang="ru-RU" smtClean="0"/>
              <a:pPr/>
              <a:t>10.05.2019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77FF5-14B1-40D5-960C-6F51B4C67A2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advClick="0" advTm="4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D58B1-A398-4F74-B6A7-2EEDB7D18D47}" type="datetimeFigureOut">
              <a:rPr lang="ru-RU" smtClean="0"/>
              <a:pPr/>
              <a:t>10.05.2019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77FF5-14B1-40D5-960C-6F51B4C67A2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advClick="0" advTm="4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D58B1-A398-4F74-B6A7-2EEDB7D18D47}" type="datetimeFigureOut">
              <a:rPr lang="ru-RU" smtClean="0"/>
              <a:pPr/>
              <a:t>10.05.2019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77FF5-14B1-40D5-960C-6F51B4C67A2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advClick="0" advTm="4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D58B1-A398-4F74-B6A7-2EEDB7D18D47}" type="datetimeFigureOut">
              <a:rPr lang="ru-RU" smtClean="0"/>
              <a:pPr/>
              <a:t>10.05.2019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77FF5-14B1-40D5-960C-6F51B4C67A2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advClick="0" advTm="4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D58B1-A398-4F74-B6A7-2EEDB7D18D47}" type="datetimeFigureOut">
              <a:rPr lang="ru-RU" smtClean="0"/>
              <a:pPr/>
              <a:t>10.05.2019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77FF5-14B1-40D5-960C-6F51B4C67A2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advClick="0" advTm="4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D58B1-A398-4F74-B6A7-2EEDB7D18D47}" type="datetimeFigureOut">
              <a:rPr lang="ru-RU" smtClean="0"/>
              <a:pPr/>
              <a:t>10.05.2019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77FF5-14B1-40D5-960C-6F51B4C67A2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advClick="0" advTm="4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FD58B1-A398-4F74-B6A7-2EEDB7D18D47}" type="datetimeFigureOut">
              <a:rPr lang="ru-RU" smtClean="0"/>
              <a:pPr/>
              <a:t>10.05.2019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777FF5-14B1-40D5-960C-6F51B4C67A2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 advTm="400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492896"/>
            <a:ext cx="7772400" cy="1728192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 следам выпускного праздника</a:t>
            </a:r>
            <a:b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«Друзья Зиппи»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5301208"/>
            <a:ext cx="6400800" cy="1296144"/>
          </a:xfrm>
        </p:spPr>
        <p:txBody>
          <a:bodyPr>
            <a:normAutofit fontScale="92500" lnSpcReduction="20000"/>
          </a:bodyPr>
          <a:lstStyle/>
          <a:p>
            <a:endParaRPr lang="ru-RU" sz="28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Петрозаводский городской округ</a:t>
            </a:r>
          </a:p>
          <a:p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2019</a:t>
            </a:r>
            <a:endParaRPr lang="ru-RU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4" descr="kapel_k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79512" y="260648"/>
            <a:ext cx="2217254" cy="2132856"/>
          </a:xfrm>
          <a:prstGeom prst="rect">
            <a:avLst/>
          </a:prstGeom>
          <a:noFill/>
        </p:spPr>
      </p:pic>
      <p:pic>
        <p:nvPicPr>
          <p:cNvPr id="5" name="Picture 4" descr="zippy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16216" y="332656"/>
            <a:ext cx="2087513" cy="2029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Станция «Отгадай загадки»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21744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этой станции ребята отгадывали загадки про дружбу, про персонажей из мультфильмов и другие. За правильные ответы снова получали подсказку.</a:t>
            </a:r>
          </a:p>
          <a:p>
            <a:pPr>
              <a:buNone/>
            </a:pP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C:\Documents and Settings\User\Рабочий стол\загадки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2420888"/>
            <a:ext cx="6120680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User\Desktop\В Норвегию\Зиппи Выпускной\выпуск  группы 05,09 Зиппи 2019\P90506-09243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404664"/>
            <a:ext cx="7920880" cy="5904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User\Desktop\В Норвегию\Зиппи Выпускной\выпуск  группы 05,09 Зиппи 2019\P90506-09312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32656"/>
            <a:ext cx="8640959" cy="6264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Станция «Вопросы от Зиппи»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этой станции 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ребятам 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необходимо было вспомнить всё то, что они узнали во время обучения по программе. Дать ответы на сложные вопросы, сделать выводы, порассуждать и найти полезные решения для ситуаций, предложенных Зиппи. За правильный ответ – ещё одна подсказка.</a:t>
            </a:r>
          </a:p>
          <a:p>
            <a:pPr>
              <a:buNone/>
            </a:pP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ÐÐ°ÑÑÐ¸Ð½ÐºÐ¸ Ð¿Ð¾ Ð·Ð°Ð¿ÑÐ¾ÑÑ ÐºÐ°ÑÑÐ¸Ð½ÐºÐ¸ Ð½Ð°ÑÐµÐºÐ¾Ð¼Ð¾Ðµ Ð¿Ð°Ð»Ð¾ÑÐ½Ð¸Ðº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1840" y="3284984"/>
            <a:ext cx="3168352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User\Desktop\В Норвегию\Зиппи Выпускной\выпуск  группы 05,09 Зиппи 2019\P90506-09294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60648"/>
            <a:ext cx="8676456" cy="5976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User\Desktop\В Норвегию\Зиппи Выпускной\выпуск  группы 05,09 Зиппи 2019\P90506-09314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476672"/>
            <a:ext cx="8280920" cy="5832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User\Desktop\В Норвегию\Зиппи Выпускной\выпуск  группы 05,09 Зиппи 2019\P90506-09363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04664"/>
            <a:ext cx="8352928" cy="5976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Станция «Волшебный карандаш»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последней станции ребята рисовали счастливый мир где всем хорошо, тепло и все дружат с Зиппи. За это ребята получали последнюю подсказку и теперь могли сложить ключ чтобы открыть сундук.</a:t>
            </a:r>
          </a:p>
          <a:p>
            <a:pPr>
              <a:buNone/>
            </a:pP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C:\Documents and Settings\User\Рабочий стол\карандаши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2924944"/>
            <a:ext cx="3528392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User\Desktop\В Норвегию\Зиппи Выпускной\image1.jpe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404664"/>
            <a:ext cx="7560840" cy="5904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User\Desktop\В Норвегию\Зиппи Выпускной\выпуск  группы 05,09 Зиппи 2019\P90506-16222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1" y="332656"/>
            <a:ext cx="8496944" cy="6120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217443"/>
          </a:xfrm>
        </p:spPr>
        <p:txBody>
          <a:bodyPr>
            <a:normAutofit/>
          </a:bodyPr>
          <a:lstStyle/>
          <a:p>
            <a:pPr algn="just">
              <a:buNone/>
            </a:pPr>
            <a:endParaRPr lang="ru-RU" sz="2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6 мая в детском саду прошёл первый в жизни наших воспитанников выпускной праздник друзей Зиппи.</a:t>
            </a:r>
          </a:p>
          <a:p>
            <a:pPr algn="just">
              <a:buNone/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этом году мы обучили по программе 72 воспитанника.</a:t>
            </a:r>
          </a:p>
          <a:p>
            <a:pPr algn="just">
              <a:buNone/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 ними работали</a:t>
            </a:r>
          </a:p>
          <a:p>
            <a:pPr algn="just">
              <a:buNone/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Артамонова Ольга Евгеньевна</a:t>
            </a:r>
          </a:p>
          <a:p>
            <a:pPr algn="just">
              <a:buNone/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Осипова Елена Валерьевна.</a:t>
            </a:r>
          </a:p>
          <a:p>
            <a:pPr algn="just">
              <a:buNone/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этом году праздник прошёл в форме игрового квеста.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User\Desktop\В Норвегию\Зиппи Выпускной\IMG_254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539551" y="476671"/>
            <a:ext cx="8064896" cy="6120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User\Desktop\В Норвегию\Зиппи Выпускной\IMG_255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683568" y="476672"/>
            <a:ext cx="7848872" cy="5976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User\Desktop\В Норвегию\Зиппи Выпускной\image2.jpe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611560" y="476671"/>
            <a:ext cx="8064896" cy="5904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User\Desktop\В Норвегию\Зиппи Выпускной\IMG_255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539552" y="404662"/>
            <a:ext cx="8064896" cy="5904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5865515"/>
          </a:xfrm>
        </p:spPr>
        <p:txBody>
          <a:bodyPr>
            <a:normAutofit/>
          </a:bodyPr>
          <a:lstStyle/>
          <a:p>
            <a:pPr algn="just">
              <a:buNone/>
            </a:pPr>
            <a:endParaRPr lang="ru-RU" sz="2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После получения четвёртой </a:t>
            </a:r>
            <a:r>
              <a:rPr lang="ru-RU" sz="24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подсказки </a:t>
            </a:r>
            <a:r>
              <a:rPr lang="ru-RU" sz="24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ребята 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смогли собрать ключ – фразу, для открытия сундука.</a:t>
            </a:r>
          </a:p>
          <a:p>
            <a:pPr algn="just">
              <a:buNone/>
            </a:pP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Получилась фраза</a:t>
            </a:r>
          </a:p>
          <a:p>
            <a:pPr algn="just">
              <a:buNone/>
            </a:pP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МЫ  ПОДРУЖИЛИСЬ  С ЗИППИ!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User\Desktop\В Норвегию\Зиппи Выпускной\IMG_257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32656"/>
            <a:ext cx="8280919" cy="6264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577483"/>
          </a:xfrm>
        </p:spPr>
        <p:txBody>
          <a:bodyPr/>
          <a:lstStyle/>
          <a:p>
            <a:pPr>
              <a:buNone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Теперь есть  ключ,  сундук открыт, а в нём  короны для выпускников, сертификаты и подарки.</a:t>
            </a:r>
          </a:p>
          <a:p>
            <a:pPr algn="just">
              <a:buNone/>
            </a:pPr>
            <a:endParaRPr lang="ru-RU" sz="2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Поздравляем выпускников и желаем им, верных друзей, полезных решений, доброго мира вокруг</a:t>
            </a:r>
            <a:r>
              <a:rPr lang="ru-RU" b="1" dirty="0" smtClean="0">
                <a:solidFill>
                  <a:srgbClr val="002060"/>
                </a:solidFill>
              </a:rPr>
              <a:t>!</a:t>
            </a:r>
            <a:endParaRPr lang="ru-RU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User\Desktop\В Норвегию\Зиппи Выпускной\IMG_258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467544" y="548678"/>
            <a:ext cx="8280920" cy="561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User\Desktop\В Норвегию\Зиппи Выпускной\IMG_259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404664"/>
            <a:ext cx="8208911" cy="576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User\Desktop\В Норвегию\Зиппи Выпускной\IMG_260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32656"/>
            <a:ext cx="8352928" cy="6120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620689"/>
            <a:ext cx="8229600" cy="1512168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Ребята в начале квеста 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выбрали капитанов команд, получили маршрутные  листы и пустились в путешествие по станциям в поиске  волшебного ключа.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C:\Users\User\Desktop\В Норвегию\Зиппи Выпускной\выпуск  группы 05,09 Зиппи 2019\P90506-16232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844824"/>
            <a:ext cx="4248472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User\Desktop\В Норвегию\Зиппи Выпускной\выпуск  группы 05,09 Зиппи 2019\P90506-16232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501008"/>
            <a:ext cx="4399012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75656" y="2852936"/>
            <a:ext cx="662473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СПАСИБО  ЗА   ВНИМАНИЕ!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4" descr="kapel_k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23528" y="260648"/>
            <a:ext cx="2470268" cy="2376239"/>
          </a:xfrm>
          <a:prstGeom prst="rect">
            <a:avLst/>
          </a:prstGeom>
          <a:noFill/>
        </p:spPr>
      </p:pic>
      <p:pic>
        <p:nvPicPr>
          <p:cNvPr id="4" name="Picture 4" descr="zippy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152" y="3925116"/>
            <a:ext cx="2591693" cy="2520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361459"/>
          </a:xfrm>
        </p:spPr>
        <p:txBody>
          <a:bodyPr>
            <a:normAutofit/>
          </a:bodyPr>
          <a:lstStyle/>
          <a:p>
            <a:pPr algn="just">
              <a:buNone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Юным путешественникам предстояло пройти по 4 станциям и собрать волшебный ключ – фразу, которая поможет получить приз( корону и сертификат).</a:t>
            </a:r>
          </a:p>
          <a:p>
            <a:pPr algn="just">
              <a:buNone/>
            </a:pPr>
            <a:endParaRPr lang="ru-RU" sz="2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Первая станция называлась «Разрезные картинки».</a:t>
            </a:r>
          </a:p>
          <a:p>
            <a:pPr algn="just">
              <a:buNone/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Вторая станция называлась «Вопросы от Зиппи».</a:t>
            </a:r>
          </a:p>
          <a:p>
            <a:pPr algn="just">
              <a:buNone/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Третья станция называлась «Отгадай загадки».</a:t>
            </a:r>
          </a:p>
          <a:p>
            <a:pPr algn="just">
              <a:buNone/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Четвёртая станция называлась « Волшебный карандаш».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Станция «Разрезные картинки»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25658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этой станции ребята складывали картинку и рассказывали, какой момент рассказа на ней изображён.И получали первую подсказку.</a:t>
            </a:r>
          </a:p>
          <a:p>
            <a:pPr>
              <a:buNone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C:\Documents and Settings\User\Рабочий стол\разрезные картинки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2420888"/>
            <a:ext cx="5400600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User\Desktop\В Норвегию\Зиппи Выпускной\выпуск  группы 05,09 Зиппи 2019\P90506-16275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404664"/>
            <a:ext cx="8640959" cy="6048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User\Desktop\В Норвегию\Зиппи Выпускной\выпуск  группы 05,09 Зиппи 2019\P90506-09252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32656"/>
            <a:ext cx="8424935" cy="6120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User\Desktop\В Норвегию\Зиппи Выпускной\IMG_253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395536" y="404664"/>
            <a:ext cx="8280920" cy="5688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User\Desktop\В Норвегию\Зиппи Выпускной\выпуск  группы 05,09 Зиппи 2019\P90506-09275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332656"/>
            <a:ext cx="7848872" cy="5976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337</Words>
  <Application>Microsoft Office PowerPoint</Application>
  <PresentationFormat>Экран (4:3)</PresentationFormat>
  <Paragraphs>42</Paragraphs>
  <Slides>30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Тема Office</vt:lpstr>
      <vt:lpstr>По следам выпускного праздника  «Друзья Зиппи»</vt:lpstr>
      <vt:lpstr>Слайд 2</vt:lpstr>
      <vt:lpstr>Слайд 3</vt:lpstr>
      <vt:lpstr>Слайд 4</vt:lpstr>
      <vt:lpstr>Станция «Разрезные картинки»</vt:lpstr>
      <vt:lpstr>Слайд 6</vt:lpstr>
      <vt:lpstr>Слайд 7</vt:lpstr>
      <vt:lpstr>Слайд 8</vt:lpstr>
      <vt:lpstr>Слайд 9</vt:lpstr>
      <vt:lpstr>Станция «Отгадай загадки»</vt:lpstr>
      <vt:lpstr>Слайд 11</vt:lpstr>
      <vt:lpstr>Слайд 12</vt:lpstr>
      <vt:lpstr>Станция «Вопросы от Зиппи»</vt:lpstr>
      <vt:lpstr>Слайд 14</vt:lpstr>
      <vt:lpstr>Слайд 15</vt:lpstr>
      <vt:lpstr>Слайд 16</vt:lpstr>
      <vt:lpstr>Станция «Волшебный карандаш»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 следам выпускного праздника  «Друзья Зиппи»</dc:title>
  <dc:creator>User</dc:creator>
  <cp:lastModifiedBy>User</cp:lastModifiedBy>
  <cp:revision>10</cp:revision>
  <dcterms:created xsi:type="dcterms:W3CDTF">2019-05-10T13:51:45Z</dcterms:created>
  <dcterms:modified xsi:type="dcterms:W3CDTF">2019-05-10T14:52:32Z</dcterms:modified>
</cp:coreProperties>
</file>