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7" r:id="rId4"/>
    <p:sldId id="260" r:id="rId5"/>
    <p:sldId id="258" r:id="rId6"/>
    <p:sldId id="259" r:id="rId7"/>
    <p:sldId id="276" r:id="rId8"/>
    <p:sldId id="275" r:id="rId9"/>
    <p:sldId id="277" r:id="rId10"/>
    <p:sldId id="288" r:id="rId11"/>
    <p:sldId id="289" r:id="rId12"/>
    <p:sldId id="290" r:id="rId13"/>
    <p:sldId id="291" r:id="rId14"/>
    <p:sldId id="292" r:id="rId15"/>
    <p:sldId id="261" r:id="rId16"/>
    <p:sldId id="278" r:id="rId17"/>
    <p:sldId id="262" r:id="rId18"/>
    <p:sldId id="279" r:id="rId19"/>
    <p:sldId id="263" r:id="rId20"/>
    <p:sldId id="280" r:id="rId21"/>
    <p:sldId id="293" r:id="rId22"/>
    <p:sldId id="264" r:id="rId23"/>
    <p:sldId id="281" r:id="rId24"/>
    <p:sldId id="287" r:id="rId25"/>
    <p:sldId id="265" r:id="rId26"/>
    <p:sldId id="282" r:id="rId27"/>
    <p:sldId id="283" r:id="rId28"/>
    <p:sldId id="266" r:id="rId29"/>
    <p:sldId id="284" r:id="rId30"/>
    <p:sldId id="285" r:id="rId31"/>
    <p:sldId id="286" r:id="rId32"/>
    <p:sldId id="269" r:id="rId33"/>
    <p:sldId id="267" r:id="rId34"/>
    <p:sldId id="268" r:id="rId35"/>
    <p:sldId id="270" r:id="rId36"/>
    <p:sldId id="271" r:id="rId37"/>
    <p:sldId id="272" r:id="rId38"/>
    <p:sldId id="27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4660"/>
  </p:normalViewPr>
  <p:slideViewPr>
    <p:cSldViewPr>
      <p:cViewPr varScale="1">
        <p:scale>
          <a:sx n="104" d="100"/>
          <a:sy n="104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8C4B6-6EBD-43B2-9329-ABAB3CAC5A4E}" type="datetimeFigureOut">
              <a:rPr lang="ru-RU" smtClean="0"/>
              <a:pPr/>
              <a:t>20.09.2018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CBB9-CABB-43F6-BC35-317F0624E1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0002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ребёнка в художественной деятельности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920880" cy="17526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Павлова Людмила Казимировна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оспитатель высшей квалификационный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«Детский сад № 21»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21196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авлова\SAM_52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14813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4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7645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6489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конференция\dsc068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конференция\dsc073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776864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Детское художественное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i="1" u="sng" dirty="0">
                <a:latin typeface="Times New Roman" pitchFamily="18" charset="0"/>
                <a:cs typeface="Times New Roman" pitchFamily="18" charset="0"/>
              </a:rPr>
              <a:t>Игры развивающие творческие способности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«Волшебная клякса».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«Злая и добрая волшебница» (силуэты).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«Сказочные замки».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 О чём говорит музыка» (рисование своих фантазий).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«Превращения» (фигуры в образы, предметы в животных).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«Чёрный ящик» (да - нет).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«Что будет, если…».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«Танец» (изображение образа).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«Хорошо - плохо».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«Теремок».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«Пуговицы».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84975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Важнейшим источником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вдохновения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является природа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75252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Вызывают интерес у детей игры при рассматривании репродукций полотен художников: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Вхождение в картину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«Окошко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Ты -… что чувствуешь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Изобрази сюжет картины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Тут проявляется фантазия, талант  и детский юмор!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88843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авлова\SAM_52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Литературное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этом помогают такие игры и игровые упражнения: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Волшебная палочка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(слова - ассоциации, образные сравнения, характеристика образа-определения)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Зима и сказки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(подбор отрывков из зимних сказок к живописному произведению).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Образы художника Васнецова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(сказки, былины, репродукции).</a:t>
            </a:r>
          </a:p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«Подбери пейзаж к стихотворению».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Составление творческих рассказов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« О чем шептались фрукты в вазе»; «Разговор падающих листьев», «Что думал камень», «О чем спорили звери» и т. п.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21kapelka.wmsite.ru/_mod_files/ce_images/news/sam_27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06489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Павлова\SAM_2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49952" cy="6262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b9b19be91c258d30b87c13ccdbbfa3e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1845424" cy="2029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Театральная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Разыгрывание сценок из сказок, былин: «Теремок на новый лад», «Русский дух», «Илья Муромец и калики», т. п.;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ролевые диалоги: «Баба Яга и Царевна – лебедь», «Разговор одинокой сосны и дуба», «Сестрица Алёнушка   и братец Иванушка», «О чем говорили цветы и фрукты»;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 на развитие творческого воображения: «Я - бабочка», «облако», «карандаш» и др.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044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авлова\SAM_42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81642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Павлова\SAM_44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60851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Музыкальное детское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Пение;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 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музыкальных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инструментах,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ритмика.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музыкального сопровождения в разные виды детской деятельности осуществляется различными способами: поочередное (музыкальное дополняет живописное), одновременное, контрастное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36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DSCN22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Техническое детское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онструктивная деятельность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(оригами, лего, конструктор, бросовый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материал).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задания: «Аэропорт», «Замки», «Зоопарк», «Подарки», «Инопланетяне», «Богатыри».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Важно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развивать стремление у детей быть оригинальными в создании поделок.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4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8842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66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Дошкольный возраст – наилучший период для воспитания творческой личности.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Именно в этот период жизни происходит формирование и становление личностных качеств, а на основе их – способностей и склонностей. В детском саду дошкольник может творчески развиваться на основе различных видов деятельности. Можно ли параллельно о развитии способностей и склонностей говорить о детской одарённости.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Детская одаренность и детское творчество стали предметом изучения  сравнительно недавно.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Значительное место в изучении детской художественной одаренности занимает подход, который условно можно назвать компонентным.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41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4249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46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204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фото конференция\dsc04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9"/>
            <a:ext cx="4423341" cy="6184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Условия для успешного развития творческих способностей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Раннее начало творческого воспитания;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свободный выбор деятельности;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разнообразие видов деятельности;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благоприятная развивающая среда;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поддержание постоянного интереса ребенка к творческой деятельности;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комфортная психологическая обстановка, доброжелательная помощь взрослых, умение принимать и не осуждать любые идеи.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Признаки одаренности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/>
          <a:lstStyle/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1.Хранит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информацию. Дети, которые более развиты умственно сохраняют большее количество информации и способны вспомнить ее позже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Обширный круг интересов.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Рано начитает читать и писать.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Музыкально и художественно одарен.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Способен на более длительные периоды сосредоточения внимания.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Имеет хорошую память.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Имеет «продвинутый» словарный запас.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Уделяет внимание деталям.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 Критично относится к себе, оценивая ситуацию.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Понимает сложные понятия (развиты интеллектуально, думают абстрактно).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Образовательный процесс  строится на таком понятии как «содействие», то есть, совместное действие педагога, родителей и детей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lvl="0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Обогащение впечатлений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: организация фотовыставок («Моя семья», «Вот и лето прошло», «Моя мамочка в детском саду», «Папа-солдат», «Мой город» и других познавательных экспозиций («Ретро-елочка», «Бабушкины новогодние открытки», «Сказочные волшебные вещи 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- конкурсы тематические, сезонные, литературные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оснащение группы природными бросовым материалом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для создания образов: «красны девицы», «богатыри земли русской», «театр - втулок», «ракеты»;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lvl="0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участие в культурных мероприятиях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: «ярмарка», «день смеха», «день симпатий», «парад шляпок», «сказки»;</a:t>
            </a:r>
          </a:p>
          <a:p>
            <a:pPr lvl="0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пополнение группы познавательным материалом и литературой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: наборы открыток, репродукции картин, развивающие игры;</a:t>
            </a:r>
          </a:p>
          <a:p>
            <a:pPr lvl="0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совместные творческие моменты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: выполнение ситуативных заданий творческого характера (рисунки, поделки, сочинительство).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Дети с удовольствием занимаются художественным творчеством во всем его проявлении, пусть не все и не сразу;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приобретают опыт творческого воплощения замыслов, опыт партнерских отношений, стали инициативней, а работы ярче и оригинальнее;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многие развивают свой талант в музыкальных школах, танцевальных и художественных студиях, в детских модельных школах;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участвуют в конкурсах разного уровня и направления.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endParaRPr lang="ru-RU" sz="4400" b="1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Monotype Corsiva" pitchFamily="66" charset="0"/>
              </a:rPr>
              <a:t>Нужно </a:t>
            </a:r>
            <a:r>
              <a:rPr lang="ru-RU" sz="4400" b="1" dirty="0">
                <a:latin typeface="Monotype Corsiva" pitchFamily="66" charset="0"/>
              </a:rPr>
              <a:t>помнить, что в творчестве нет правильного пути, нет неправильного пути, а есть только свой  собственный  путь.</a:t>
            </a:r>
            <a:endParaRPr lang="ru-RU" sz="4400" dirty="0">
              <a:latin typeface="Monotype Corsiva" pitchFamily="66" charset="0"/>
            </a:endParaRPr>
          </a:p>
          <a:p>
            <a:pPr algn="ctr"/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dirty="0"/>
          </a:p>
        </p:txBody>
      </p:sp>
      <p:pic>
        <p:nvPicPr>
          <p:cNvPr id="2050" name="Picture 2" descr="C:\Users\User\Desktop\82ceab80906b02b3b61978e45ee2ac00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704" y="1856119"/>
            <a:ext cx="3466095" cy="3445089"/>
          </a:xfrm>
          <a:prstGeom prst="rect">
            <a:avLst/>
          </a:prstGeom>
          <a:noFill/>
        </p:spPr>
      </p:pic>
      <p:pic>
        <p:nvPicPr>
          <p:cNvPr id="2051" name="Picture 3" descr="C:\Users\User\Desktop\5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02433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авлова\SAM_3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90" y="260648"/>
            <a:ext cx="8540690" cy="6405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Творческие способности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индивидуальные особенности человека,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которые определяют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успешность выполнения им творческой различного рода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C:\Users\User\Desktop\Павлова\SAM_52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04864"/>
            <a:ext cx="48965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Основные направления в развитии творческих способностей детей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воображения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 всех видов мышления, которые формируют креативность (способность принимать создавать новые идеи, отличные от традиционных).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Павлова\SAM_5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8092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46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71296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авлова\SAM_52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918</Words>
  <Application>Microsoft Office PowerPoint</Application>
  <PresentationFormat>Экран (4:3)</PresentationFormat>
  <Paragraphs>96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Создание условий для развития ребёнка в художественной деятельности</vt:lpstr>
      <vt:lpstr>Слайд 2</vt:lpstr>
      <vt:lpstr>Слайд 3</vt:lpstr>
      <vt:lpstr>Слайд 4</vt:lpstr>
      <vt:lpstr>Творческие способности</vt:lpstr>
      <vt:lpstr>Основные направления в развитии творческих способностей детей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Детское художественное творчество</vt:lpstr>
      <vt:lpstr>Слайд 16</vt:lpstr>
      <vt:lpstr>Важнейшим источником вдохновения  является природа</vt:lpstr>
      <vt:lpstr>Слайд 18</vt:lpstr>
      <vt:lpstr>Литературное творчество</vt:lpstr>
      <vt:lpstr>Слайд 20</vt:lpstr>
      <vt:lpstr>Слайд 21</vt:lpstr>
      <vt:lpstr>Театральная деятельность</vt:lpstr>
      <vt:lpstr>Слайд 23</vt:lpstr>
      <vt:lpstr>Слайд 24</vt:lpstr>
      <vt:lpstr>Музыкальное детское творчество</vt:lpstr>
      <vt:lpstr>Слайд 26</vt:lpstr>
      <vt:lpstr>Слайд 27</vt:lpstr>
      <vt:lpstr>Техническое детское творчество</vt:lpstr>
      <vt:lpstr>Слайд 29</vt:lpstr>
      <vt:lpstr>Слайд 30</vt:lpstr>
      <vt:lpstr>Слайд 31</vt:lpstr>
      <vt:lpstr>Условия для успешного развития творческих способностей</vt:lpstr>
      <vt:lpstr>Признаки одаренности</vt:lpstr>
      <vt:lpstr>Слайд 34</vt:lpstr>
      <vt:lpstr>Образовательный процесс  строится на таком понятии как «содействие», то есть, совместное действие педагога, родителей и детей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</cp:revision>
  <dcterms:created xsi:type="dcterms:W3CDTF">2018-09-20T15:42:55Z</dcterms:created>
  <dcterms:modified xsi:type="dcterms:W3CDTF">2018-09-20T06:15:07Z</dcterms:modified>
</cp:coreProperties>
</file>