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77" r:id="rId4"/>
    <p:sldId id="263" r:id="rId5"/>
    <p:sldId id="262" r:id="rId6"/>
    <p:sldId id="261" r:id="rId7"/>
    <p:sldId id="260" r:id="rId8"/>
    <p:sldId id="259" r:id="rId9"/>
    <p:sldId id="258" r:id="rId10"/>
    <p:sldId id="264" r:id="rId11"/>
    <p:sldId id="265" r:id="rId12"/>
    <p:sldId id="266" r:id="rId13"/>
    <p:sldId id="267" r:id="rId14"/>
    <p:sldId id="268" r:id="rId15"/>
    <p:sldId id="270" r:id="rId16"/>
    <p:sldId id="273" r:id="rId17"/>
    <p:sldId id="269" r:id="rId18"/>
    <p:sldId id="278" r:id="rId19"/>
    <p:sldId id="271" r:id="rId20"/>
    <p:sldId id="272" r:id="rId21"/>
    <p:sldId id="276" r:id="rId22"/>
    <p:sldId id="275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693A551-505A-4254-9DA9-9DB20A8911E0}" type="datetimeFigureOut">
              <a:rPr lang="ru-RU" smtClean="0"/>
              <a:pPr/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C781002-FFB9-4A52-95C6-534D69FE8D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lib.cspu.ru/xmlui/bitstream/handle/123456789/700/%D0%93%D0%B0%D0%BB%D0%BA%D0%B8%D0%BD%D0%B0%20%D0%AD%D0%BA%D0%BE%D0%BD%D0%BE%D0%BC%D0%B8%D1%87%D0%B5%D1%81%D0%BA%D0%BE%D0%B5%20%D0%BE%D0%B1%D1%80%D0%B0%D0%B7%D0%BE%D0%B2%D0%B0%D0%BD%D0%B8%D0%B5%202015%20.pdf" TargetMode="External"/><Relationship Id="rId2" Type="http://schemas.openxmlformats.org/officeDocument/2006/relationships/hyperlink" Target="https://hr-portal.ru/article/deti-i-dengi-osobennosti-ekonomicheskoy-socializaci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ossovetnik.files.wordpress.com/2018/03/180401.pdf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Поговорим о финансовой грамотности дошкольников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Теоретические основы формирования финансовой грамотности у детей старшего дошкольного возраста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 устранить эти затруднения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интегрировать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элементы основ финансовой грамотности в существующие образовательные области ФГОС ДО;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активнее использовать уже имеющиеся и разрабатывать новые парциальные программы по освоению финансовой грамотности в ДОО с учетом требований времени; 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 разработать методические рекомендации для педагогических работников по использованию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социоигровых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технологий проведения занятий; </a:t>
            </a:r>
          </a:p>
          <a:p>
            <a:pPr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 обеспечить для педагогов соответствующее обучение (система повышения квалификации) для последующего проведения занятий по основам финансовой грамотности в дошкольных образовательных организациях;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стимулировать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родителей к обсуждению с детьми вопросов, связанных с финансовой грамотностью и экономическими знаниями, консультировать их в рамках данного направления, таким образом, при формировании образовательных программ и проведении различных мероприятий, включающих финансовое образование и просвещение, целесообразен комплексный подход по схеме «дети-родители-педагоги»;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социальное партнерство ДОО с образовательными, финансовыми организациями, государственными и некоммерческими организациями, профессиональными сообществами и ассоциациями в целях обеспечения процесса освоения финансовой грамотности практико-ориентированными занятиями.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92888" cy="108012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подходы и принципы формирования финансовой грамотности у детей старшего дошкольного возраста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640960" cy="46413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Именно старший возраст является самым продуктивным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плане заложения таких индивидуально-психологических особенностей личности, как ответственность, бережливость, сила воли, которые необходимы для формирования в дальнейшем финансово грамотного человека.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Экономическое воспитание дошкольников не предполагает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подготовки будущих экономистов, брокеров и знакомства со сложными специфическими понятиями (например, инфляция, биржа, ценные бумаги, аккредитивы и др.). С точки зрения включения финансовой грамотности в воспитательно-образовательный процесс дошкольников в возрасте от 5 до 7 лет мы говорим о формировании элементарных экономических навыков и основ финансовой грамотности.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Основная цель экономического воспитания дошкольников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Содействие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формированию первичных социальных компетенций воспитанников в сфере личных и семейных финансов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воспитание – это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организованная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педагогическая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деятельность, направленная на формирование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экономического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сознания детей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 процессе данного воспитания дети усваивают новые экономические знания, получают представления об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эконо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мике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 развитии экономических отношений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Финансовая грамотность </a:t>
            </a:r>
            <a:r>
              <a:rPr lang="ru-RU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– это качество человека, которое показывает степень его осведомленности в финансовых вопросах, его умение зарабатывать деньги и управлять ими.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Успех финансового образования в дошкольном образовании зависит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 степени использования в процессе обучения интерактивных образовательных технологий, ориентированных на получение практико-ориентированных знаний и формирование соответствующих компетенций;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создания благоприятных условий для обучения: доступность и увлекательная форма изложения, адаптация к возрастным особенностям восприятия, мотивация, непрерывность.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процессе организации образовательной деятельности по изучению основ финансовой грамотности рекомендуется использовать следующие формы организации детской деятельности: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беседа,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чтение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виртуальная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экскурсия,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наблюдения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деятельность,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ситуационные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мастерские, викторины и конкурсы,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театрализованные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постановки и др.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Ситуационная задача представляет собой один из видов интерактивного обучения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методический приём, включающий совокупность условий, направленных на решение практически значимой ситуации, и способствующий развитию мотивации к познавательной деятельности. Решение ситуационных задач способствует формированию умения объяснять явления действительности, ориентироваться в мире ценностей.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элементом задачи является проблемный вопрос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должен быть сформулирован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образом, чтобы ребёнку захотелось найти на него ответ.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Образовательные модели формирования финансовой грамотности у детей старшего дошкольного возраста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принципы  планирования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учет возрастных и индивидуальных психических особенностей старших дошкольников,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их интерес к экономическим явлениям как к явлениям окружающей действительности,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тесная взаимосвязь нравственно-трудового и экономического воспитания,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комплексный подход к развитию личности дошкольника (связь этического, трудового и экономического воспитания), что соответствует федеральному государственному образовательному стандарту дошкольного образования: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учитывать, что изучение детьми основ финансовой грамотности имеют выраженный прикладной характер.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воспитателя в процессе организации образовательной деятельности - активно побуждать детей к дискуссии и высказыванию своей позиции по всем изучаемым на занятии вопросам.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процесс рекомендуется строить на доступных и увлекательных формах работы с детьми, соответствующих их возрасту.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26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675456"/>
            <a:ext cx="7920880" cy="3816424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Критерии отбора материала для технологии проектирования образовательной деятельности по формированию финансовой грамотности у детей старшего дошкольного возраста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645024"/>
            <a:ext cx="8229600" cy="2952328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финансово-экономическая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направленность;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доступность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наглядность, занимательность;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воспитательная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нравственная ценность;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применения полученных знаний, умений и практического опыта в повседневной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Финансовая грамотность: проблемы и перспективы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современных условиях расширения использования финансовых услуг, усложнения и появления новых и трудных для понимания финансовых инструментов вопросы финансовой грамотности населения стали чрезвычайно актуальными для России и других стран мира. Освоение грамотности населением является важнейшей задачей как для государства и построения его экономической политики, так и для каждого гражданина нашей страны.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1.Фенько, А. Б. Дети и деньги: особенности экономической социализации / А. Б.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Фенько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// Вопросы психологии. - 2000. - № 2. - С.46-52. – Электронный ресурс: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https://hr-portal.ru/article/deti-i-dengi-osobennosti-ekonomicheskoy-socializacii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2.Галкина Л. Н. Формирование элементарных экономических знаний у детей старшего дошкольного возраста: учеб. пособие / Л. Н. Галкина. – Челябинск, 2006. – 98 с. - Электронный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ресурс: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elib.cspu.ru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xmlui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bitstream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000" u="sng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handle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/123456789/700/%D0%93%D0%B0%D0%BB%D0%BA%D0%B8%D0%BD%D0%B0%20%D0%AD%D0%BA%D0%BE%D0%BD%D0%BE%D0%BC%D0%B8%D1%87%D0%B5%D1%81%D0%BA%D0%BE%D0%B5%20%D0%BE%D0%B1%D1%80%D0%B0%D0%B7%D0%BE%D0%B2%D0%B0%D0%BD%D0%B8%D0%B5%202015%20.pdf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33.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Т.Г.Ханова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Н.М.Прокофьева «Экономическое воспитание в дошкольном возрасте». Статья Журнал «Государственный советник» - 2018г.: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https://gossovetnik.files.wordpress.com/2018/03/180401.pdf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чего мы знакомим детей 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финансовой грамотностью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Непонимание действия большинства рыночных инструментов, грамотное использование которых может привести к улучшению благосостояния.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Участие в сомнительных денежных операциях, которые приводят к потере вложенных средств (например, пирамиды).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Необдуманное залезание в долги путём взятия кредитов по завышенным ставкам.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Инвестирование, которое не защищает сбережения даже от инфляции, в т.ч. и пенсионные накопления.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Необеспеченная старость на нищенское пособие от государства.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Освоение основ финансовой грамотности позволяет принимать разумные финансовые решения, а также способствует достижению и улучшению личного финансового благополучия, которое позволит не только заработать и сберечь деньги, но и обеспечить личную финансовую безопасность экономического благополучия людей.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Вопрос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финансовой грамотности выделен в самостоятельный, отдельный вопрос, для решения которого разработана законодательная база.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2011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 - распоряжение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Правительства от 12 февраля 2011 года № 180-р «О реализации проекта «Содействие повышению уровня финансовой грамотности населения и развитию финансового образования в Российской Федерации».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основании реализации вышеупомянутого проекта разработана «Стратегия повышения финансовой грамотности в Российской Федерации на 2017 - 2023 гг.» утвержденная и введенная в действие Распоряжением Правительства РФ от 25 сентября 2017 года № 2039-р.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Стратегии отмечается, что финансово грамотный гражданин должен как минимум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планировать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свои доходы и расходы,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долгосрочные сбережения и финансовую «подушку безопасности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рационально выбирать финансовые услуги,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избегать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несоразмерных доходам долгов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уметь отстаивать свои законные права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быть способным распознавать признаки финансового мошенничества,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финансовую подготовку к жизни на пенсии.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Практический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аспект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одной стороны, обучение целесообразно начинать с раннего детского возраста, потому что усвоенное детьми в детстве надолго остается с человеком, с другой стороны, обучение детей ДОО требует особых подходов в обучении, в частности обучение групп детей дошкольного возраста должно производиться с учетом индивидуальных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особенностей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каждого ребенка в отдельности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данном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случае неприемлемы приемы, используемые в школе: сиди, смотри и отвечай, когда тебя спрашивают. А используются приемы организации познавательной среды, в которой возможно представление информации с использованием различных способов. Одним из основных способов усвоения понятий является игровая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Юридический аспект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Общественные отношения в сфере образования регулируются Федеральным законом от 29 декабря 2012 года № 273-ФЗ «Об образовании в Российской Федерации». 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соответствии с этим законом обучение детей дошкольного возраста финансовой грамотности вправе осуществлять образовательные организации. Для организации процесса обучения в конкретной образовательной организации в ней (в самой организации) должна быть разработана и утверждена дополнительная общеобразовательная программа (дополнительная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общеразвивающая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программа).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244408" cy="165618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Затрудняющие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организацию эффективного обучения финансовой грамотности в ДОО,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том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числе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8229600" cy="432048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недостаточная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информированность педагогов и родителей о значимости и необходимости освоения детьми дошкольного возраста основ финансовой грамотности;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системной организационной и профессиональной поддержки педагогов;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загруженность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воспитанников старшей и подготовительной групп в освоении ООП ДО.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</TotalTime>
  <Words>929</Words>
  <Application>Microsoft Office PowerPoint</Application>
  <PresentationFormat>Экран (4:3)</PresentationFormat>
  <Paragraphs>85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Century Schoolbook</vt:lpstr>
      <vt:lpstr>Tahoma</vt:lpstr>
      <vt:lpstr>Times New Roman</vt:lpstr>
      <vt:lpstr>Wingdings</vt:lpstr>
      <vt:lpstr>Wingdings 2</vt:lpstr>
      <vt:lpstr>Эркер</vt:lpstr>
      <vt:lpstr>Поговорим о финансовой грамотности дошкольников</vt:lpstr>
      <vt:lpstr>Финансовая грамотность: проблемы и перспективы</vt:lpstr>
      <vt:lpstr>Для чего мы знакомим детей с финансовой грамотностью </vt:lpstr>
      <vt:lpstr>Презентация PowerPoint</vt:lpstr>
      <vt:lpstr>Презентация PowerPoint</vt:lpstr>
      <vt:lpstr>Презентация PowerPoint</vt:lpstr>
      <vt:lpstr>Практический аспект  </vt:lpstr>
      <vt:lpstr>Юридический аспект</vt:lpstr>
      <vt:lpstr>           Затрудняющие организацию эффективного обучения финансовой грамотности в ДОО,  в том числе </vt:lpstr>
      <vt:lpstr>Как устранить эти затруднения</vt:lpstr>
      <vt:lpstr>Презентация PowerPoint</vt:lpstr>
      <vt:lpstr>Основные подходы и принципы формирования финансовой грамотности у детей старшего дошкольного возраста</vt:lpstr>
      <vt:lpstr>Основная цель экономического воспитания дошкольников </vt:lpstr>
      <vt:lpstr>Успех финансового образования в дошкольном образовании зависит</vt:lpstr>
      <vt:lpstr>Презентация PowerPoint</vt:lpstr>
      <vt:lpstr>Презентация PowerPoint</vt:lpstr>
      <vt:lpstr>Образовательные модели формирования финансовой грамотности у детей старшего дошкольного возраста</vt:lpstr>
      <vt:lpstr>Презентация PowerPoint</vt:lpstr>
      <vt:lpstr>Критерии отбора материала для технологии проектирования образовательной деятельности по формированию финансовой грамотности у детей старшего дошкольного возраста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Поговорим о финансовой грамотности дошкольников</dc:title>
  <dc:creator>User</dc:creator>
  <cp:lastModifiedBy>Pasha</cp:lastModifiedBy>
  <cp:revision>10</cp:revision>
  <dcterms:created xsi:type="dcterms:W3CDTF">2022-10-02T12:31:45Z</dcterms:created>
  <dcterms:modified xsi:type="dcterms:W3CDTF">2022-10-05T08:58:22Z</dcterms:modified>
</cp:coreProperties>
</file>