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59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E8796-2F93-4615-BD96-700C5B05A99B}" type="datetimeFigureOut">
              <a:rPr lang="ru-RU" smtClean="0"/>
              <a:t>14.03.2022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DE1D3-4C00-4A00-B575-3E2AF0D89F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152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E8796-2F93-4615-BD96-700C5B05A99B}" type="datetimeFigureOut">
              <a:rPr lang="ru-RU" smtClean="0"/>
              <a:t>14.03.2022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DE1D3-4C00-4A00-B575-3E2AF0D89F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2176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E8796-2F93-4615-BD96-700C5B05A99B}" type="datetimeFigureOut">
              <a:rPr lang="ru-RU" smtClean="0"/>
              <a:t>14.03.2022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DE1D3-4C00-4A00-B575-3E2AF0D89F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057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E8796-2F93-4615-BD96-700C5B05A99B}" type="datetimeFigureOut">
              <a:rPr lang="ru-RU" smtClean="0"/>
              <a:t>14.03.2022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DE1D3-4C00-4A00-B575-3E2AF0D89F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9155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E8796-2F93-4615-BD96-700C5B05A99B}" type="datetimeFigureOut">
              <a:rPr lang="ru-RU" smtClean="0"/>
              <a:t>14.03.2022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DE1D3-4C00-4A00-B575-3E2AF0D89F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855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E8796-2F93-4615-BD96-700C5B05A99B}" type="datetimeFigureOut">
              <a:rPr lang="ru-RU" smtClean="0"/>
              <a:t>14.03.2022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DE1D3-4C00-4A00-B575-3E2AF0D89F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129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E8796-2F93-4615-BD96-700C5B05A99B}" type="datetimeFigureOut">
              <a:rPr lang="ru-RU" smtClean="0"/>
              <a:t>14.03.2022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DE1D3-4C00-4A00-B575-3E2AF0D89F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532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E8796-2F93-4615-BD96-700C5B05A99B}" type="datetimeFigureOut">
              <a:rPr lang="ru-RU" smtClean="0"/>
              <a:t>14.03.2022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DE1D3-4C00-4A00-B575-3E2AF0D89F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162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E8796-2F93-4615-BD96-700C5B05A99B}" type="datetimeFigureOut">
              <a:rPr lang="ru-RU" smtClean="0"/>
              <a:t>14.03.2022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DE1D3-4C00-4A00-B575-3E2AF0D89F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375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E8796-2F93-4615-BD96-700C5B05A99B}" type="datetimeFigureOut">
              <a:rPr lang="ru-RU" smtClean="0"/>
              <a:t>14.03.2022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DE1D3-4C00-4A00-B575-3E2AF0D89F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804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E8796-2F93-4615-BD96-700C5B05A99B}" type="datetimeFigureOut">
              <a:rPr lang="ru-RU" smtClean="0"/>
              <a:t>14.03.2022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DE1D3-4C00-4A00-B575-3E2AF0D89F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9709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5E8796-2F93-4615-BD96-700C5B05A99B}" type="datetimeFigureOut">
              <a:rPr lang="ru-RU" smtClean="0"/>
              <a:t>14.03.2022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3DE1D3-4C00-4A00-B575-3E2AF0D89F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7326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0138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472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32" y="110309"/>
            <a:ext cx="11887201" cy="6599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05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1" y="161925"/>
            <a:ext cx="11887199" cy="669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840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81" y="74141"/>
            <a:ext cx="11854249" cy="6656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483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73" y="0"/>
            <a:ext cx="117059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083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38" y="131805"/>
            <a:ext cx="11434119" cy="638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7987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Широкоэкранный</PresentationFormat>
  <Paragraphs>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IRINA</dc:creator>
  <cp:lastModifiedBy>IRINA</cp:lastModifiedBy>
  <cp:revision>2</cp:revision>
  <dcterms:created xsi:type="dcterms:W3CDTF">2022-03-14T19:48:25Z</dcterms:created>
  <dcterms:modified xsi:type="dcterms:W3CDTF">2022-03-14T20:20:30Z</dcterms:modified>
</cp:coreProperties>
</file>