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5D3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599267" y="1438470"/>
            <a:ext cx="13089890" cy="7160895"/>
          </a:xfrm>
          <a:custGeom>
            <a:avLst/>
            <a:gdLst/>
            <a:ahLst/>
            <a:cxnLst/>
            <a:rect l="l" t="t" r="r" b="b"/>
            <a:pathLst>
              <a:path w="13089890" h="7160895">
                <a:moveTo>
                  <a:pt x="13089464" y="7160800"/>
                </a:moveTo>
                <a:lnTo>
                  <a:pt x="0" y="7160800"/>
                </a:lnTo>
                <a:lnTo>
                  <a:pt x="0" y="0"/>
                </a:lnTo>
                <a:lnTo>
                  <a:pt x="13089464" y="0"/>
                </a:lnTo>
                <a:lnTo>
                  <a:pt x="13089464" y="716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0452" y="1030512"/>
            <a:ext cx="2964297" cy="96985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064" y="2653219"/>
            <a:ext cx="3817954" cy="76337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002531" y="5749067"/>
            <a:ext cx="622935" cy="2858135"/>
          </a:xfrm>
          <a:custGeom>
            <a:avLst/>
            <a:gdLst/>
            <a:ahLst/>
            <a:cxnLst/>
            <a:rect l="l" t="t" r="r" b="b"/>
            <a:pathLst>
              <a:path w="622935" h="2858134">
                <a:moveTo>
                  <a:pt x="399828" y="2857594"/>
                </a:moveTo>
                <a:lnTo>
                  <a:pt x="405921" y="2857594"/>
                </a:lnTo>
                <a:lnTo>
                  <a:pt x="408848" y="2856498"/>
                </a:lnTo>
                <a:lnTo>
                  <a:pt x="415940" y="2849804"/>
                </a:lnTo>
                <a:lnTo>
                  <a:pt x="416130" y="2842253"/>
                </a:lnTo>
                <a:lnTo>
                  <a:pt x="411608" y="2837489"/>
                </a:lnTo>
                <a:lnTo>
                  <a:pt x="26820" y="2430874"/>
                </a:lnTo>
                <a:lnTo>
                  <a:pt x="622386" y="1025684"/>
                </a:lnTo>
                <a:lnTo>
                  <a:pt x="622458" y="1022492"/>
                </a:lnTo>
                <a:lnTo>
                  <a:pt x="235932" y="3144"/>
                </a:lnTo>
                <a:lnTo>
                  <a:pt x="229007" y="0"/>
                </a:lnTo>
                <a:lnTo>
                  <a:pt x="216799" y="4716"/>
                </a:lnTo>
                <a:lnTo>
                  <a:pt x="213705" y="11600"/>
                </a:lnTo>
                <a:lnTo>
                  <a:pt x="597422" y="1023635"/>
                </a:lnTo>
                <a:lnTo>
                  <a:pt x="3379" y="2425181"/>
                </a:lnTo>
                <a:lnTo>
                  <a:pt x="0" y="2431851"/>
                </a:lnTo>
                <a:lnTo>
                  <a:pt x="499" y="2437734"/>
                </a:lnTo>
                <a:lnTo>
                  <a:pt x="396663" y="2856331"/>
                </a:lnTo>
                <a:lnTo>
                  <a:pt x="399828" y="2857594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1761" y="3943788"/>
            <a:ext cx="205352" cy="9716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2606843" y="3571737"/>
            <a:ext cx="173990" cy="269875"/>
          </a:xfrm>
          <a:custGeom>
            <a:avLst/>
            <a:gdLst/>
            <a:ahLst/>
            <a:cxnLst/>
            <a:rect l="l" t="t" r="r" b="b"/>
            <a:pathLst>
              <a:path w="173989" h="269875">
                <a:moveTo>
                  <a:pt x="118513" y="269623"/>
                </a:moveTo>
                <a:lnTo>
                  <a:pt x="164000" y="256046"/>
                </a:lnTo>
                <a:lnTo>
                  <a:pt x="173370" y="227273"/>
                </a:lnTo>
                <a:lnTo>
                  <a:pt x="171827" y="218645"/>
                </a:lnTo>
                <a:lnTo>
                  <a:pt x="153922" y="175032"/>
                </a:lnTo>
                <a:lnTo>
                  <a:pt x="54996" y="1953"/>
                </a:lnTo>
                <a:lnTo>
                  <a:pt x="47738" y="0"/>
                </a:lnTo>
                <a:lnTo>
                  <a:pt x="36315" y="6574"/>
                </a:lnTo>
                <a:lnTo>
                  <a:pt x="34364" y="13863"/>
                </a:lnTo>
                <a:lnTo>
                  <a:pt x="114729" y="153451"/>
                </a:lnTo>
                <a:lnTo>
                  <a:pt x="132432" y="185325"/>
                </a:lnTo>
                <a:lnTo>
                  <a:pt x="140334" y="201757"/>
                </a:lnTo>
                <a:lnTo>
                  <a:pt x="146976" y="218576"/>
                </a:lnTo>
                <a:lnTo>
                  <a:pt x="150974" y="231606"/>
                </a:lnTo>
                <a:lnTo>
                  <a:pt x="148998" y="236370"/>
                </a:lnTo>
                <a:lnTo>
                  <a:pt x="144521" y="241307"/>
                </a:lnTo>
                <a:lnTo>
                  <a:pt x="137099" y="244248"/>
                </a:lnTo>
                <a:lnTo>
                  <a:pt x="128089" y="245608"/>
                </a:lnTo>
                <a:lnTo>
                  <a:pt x="118846" y="245803"/>
                </a:lnTo>
                <a:lnTo>
                  <a:pt x="92589" y="245062"/>
                </a:lnTo>
                <a:lnTo>
                  <a:pt x="66318" y="243596"/>
                </a:lnTo>
                <a:lnTo>
                  <a:pt x="40128" y="241411"/>
                </a:lnTo>
                <a:lnTo>
                  <a:pt x="7448" y="237751"/>
                </a:lnTo>
                <a:lnTo>
                  <a:pt x="1642" y="242349"/>
                </a:lnTo>
                <a:lnTo>
                  <a:pt x="37814" y="265131"/>
                </a:lnTo>
                <a:lnTo>
                  <a:pt x="91596" y="268870"/>
                </a:lnTo>
                <a:lnTo>
                  <a:pt x="118513" y="269623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4087" y="3417302"/>
            <a:ext cx="240977" cy="9076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78761" y="3373657"/>
            <a:ext cx="144453" cy="74737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103243" y="5232902"/>
            <a:ext cx="1840230" cy="2387600"/>
          </a:xfrm>
          <a:custGeom>
            <a:avLst/>
            <a:gdLst/>
            <a:ahLst/>
            <a:cxnLst/>
            <a:rect l="l" t="t" r="r" b="b"/>
            <a:pathLst>
              <a:path w="1840230" h="2387600">
                <a:moveTo>
                  <a:pt x="1731066" y="622299"/>
                </a:moveTo>
                <a:lnTo>
                  <a:pt x="1792616" y="622299"/>
                </a:lnTo>
                <a:lnTo>
                  <a:pt x="1782844" y="609599"/>
                </a:lnTo>
                <a:lnTo>
                  <a:pt x="1762283" y="609599"/>
                </a:lnTo>
                <a:lnTo>
                  <a:pt x="1783534" y="241299"/>
                </a:lnTo>
                <a:lnTo>
                  <a:pt x="1783772" y="228599"/>
                </a:lnTo>
                <a:lnTo>
                  <a:pt x="1782202" y="228599"/>
                </a:lnTo>
                <a:lnTo>
                  <a:pt x="1684987" y="152399"/>
                </a:lnTo>
                <a:lnTo>
                  <a:pt x="1683916" y="152399"/>
                </a:lnTo>
                <a:lnTo>
                  <a:pt x="1689890" y="38099"/>
                </a:lnTo>
                <a:lnTo>
                  <a:pt x="1686582" y="38099"/>
                </a:lnTo>
                <a:lnTo>
                  <a:pt x="1684392" y="25399"/>
                </a:lnTo>
                <a:lnTo>
                  <a:pt x="1678181" y="25399"/>
                </a:lnTo>
                <a:lnTo>
                  <a:pt x="267203" y="0"/>
                </a:lnTo>
                <a:lnTo>
                  <a:pt x="255018" y="0"/>
                </a:lnTo>
                <a:lnTo>
                  <a:pt x="254234" y="12699"/>
                </a:lnTo>
                <a:lnTo>
                  <a:pt x="278031" y="12699"/>
                </a:lnTo>
                <a:lnTo>
                  <a:pt x="1665307" y="50799"/>
                </a:lnTo>
                <a:lnTo>
                  <a:pt x="1658394" y="177799"/>
                </a:lnTo>
                <a:lnTo>
                  <a:pt x="1682298" y="177799"/>
                </a:lnTo>
                <a:lnTo>
                  <a:pt x="1759403" y="241299"/>
                </a:lnTo>
                <a:lnTo>
                  <a:pt x="1738842" y="596899"/>
                </a:lnTo>
                <a:lnTo>
                  <a:pt x="1659451" y="596899"/>
                </a:lnTo>
                <a:lnTo>
                  <a:pt x="1708880" y="609599"/>
                </a:lnTo>
                <a:lnTo>
                  <a:pt x="1731066" y="622299"/>
                </a:lnTo>
                <a:close/>
              </a:path>
              <a:path w="1840230" h="2387600">
                <a:moveTo>
                  <a:pt x="175056" y="1295399"/>
                </a:moveTo>
                <a:lnTo>
                  <a:pt x="198950" y="1295399"/>
                </a:lnTo>
                <a:lnTo>
                  <a:pt x="278031" y="12699"/>
                </a:lnTo>
                <a:lnTo>
                  <a:pt x="254234" y="12699"/>
                </a:lnTo>
                <a:lnTo>
                  <a:pt x="175056" y="1295399"/>
                </a:lnTo>
                <a:close/>
              </a:path>
              <a:path w="1840230" h="2387600">
                <a:moveTo>
                  <a:pt x="1609734" y="596899"/>
                </a:moveTo>
                <a:lnTo>
                  <a:pt x="1720429" y="596899"/>
                </a:lnTo>
                <a:lnTo>
                  <a:pt x="1714116" y="584199"/>
                </a:lnTo>
                <a:lnTo>
                  <a:pt x="1660499" y="584199"/>
                </a:lnTo>
                <a:lnTo>
                  <a:pt x="1682298" y="177799"/>
                </a:lnTo>
                <a:lnTo>
                  <a:pt x="1658394" y="177799"/>
                </a:lnTo>
                <a:lnTo>
                  <a:pt x="1636963" y="571499"/>
                </a:lnTo>
                <a:lnTo>
                  <a:pt x="1509874" y="571499"/>
                </a:lnTo>
                <a:lnTo>
                  <a:pt x="1609734" y="596899"/>
                </a:lnTo>
                <a:close/>
              </a:path>
              <a:path w="1840230" h="2387600">
                <a:moveTo>
                  <a:pt x="1253110" y="558799"/>
                </a:moveTo>
                <a:lnTo>
                  <a:pt x="1550285" y="558799"/>
                </a:lnTo>
                <a:lnTo>
                  <a:pt x="1506868" y="546099"/>
                </a:lnTo>
                <a:lnTo>
                  <a:pt x="1463500" y="546099"/>
                </a:lnTo>
                <a:lnTo>
                  <a:pt x="1432330" y="533399"/>
                </a:lnTo>
                <a:lnTo>
                  <a:pt x="1309912" y="533399"/>
                </a:lnTo>
                <a:lnTo>
                  <a:pt x="1253110" y="558799"/>
                </a:lnTo>
                <a:close/>
              </a:path>
              <a:path w="1840230" h="2387600">
                <a:moveTo>
                  <a:pt x="1459954" y="571499"/>
                </a:moveTo>
                <a:lnTo>
                  <a:pt x="1636963" y="571499"/>
                </a:lnTo>
                <a:lnTo>
                  <a:pt x="1593676" y="558799"/>
                </a:lnTo>
                <a:lnTo>
                  <a:pt x="1429956" y="558799"/>
                </a:lnTo>
                <a:lnTo>
                  <a:pt x="1459954" y="571499"/>
                </a:lnTo>
                <a:close/>
              </a:path>
              <a:path w="1840230" h="2387600">
                <a:moveTo>
                  <a:pt x="649135" y="2006599"/>
                </a:moveTo>
                <a:lnTo>
                  <a:pt x="687688" y="2006599"/>
                </a:lnTo>
                <a:lnTo>
                  <a:pt x="1344701" y="1142999"/>
                </a:lnTo>
                <a:lnTo>
                  <a:pt x="1345486" y="1142999"/>
                </a:lnTo>
                <a:lnTo>
                  <a:pt x="1343915" y="1130299"/>
                </a:lnTo>
                <a:lnTo>
                  <a:pt x="1338466" y="1130299"/>
                </a:lnTo>
                <a:lnTo>
                  <a:pt x="1331088" y="1117599"/>
                </a:lnTo>
                <a:lnTo>
                  <a:pt x="1316013" y="1104899"/>
                </a:lnTo>
                <a:lnTo>
                  <a:pt x="1294084" y="1092199"/>
                </a:lnTo>
                <a:lnTo>
                  <a:pt x="1266144" y="1066799"/>
                </a:lnTo>
                <a:lnTo>
                  <a:pt x="1286518" y="1066799"/>
                </a:lnTo>
                <a:lnTo>
                  <a:pt x="1295959" y="1054099"/>
                </a:lnTo>
                <a:lnTo>
                  <a:pt x="1306957" y="1054099"/>
                </a:lnTo>
                <a:lnTo>
                  <a:pt x="1319737" y="1041399"/>
                </a:lnTo>
                <a:lnTo>
                  <a:pt x="1245396" y="1041399"/>
                </a:lnTo>
                <a:lnTo>
                  <a:pt x="1231589" y="1028699"/>
                </a:lnTo>
                <a:lnTo>
                  <a:pt x="902250" y="736599"/>
                </a:lnTo>
                <a:lnTo>
                  <a:pt x="911675" y="711199"/>
                </a:lnTo>
                <a:lnTo>
                  <a:pt x="928993" y="698499"/>
                </a:lnTo>
                <a:lnTo>
                  <a:pt x="954477" y="685799"/>
                </a:lnTo>
                <a:lnTo>
                  <a:pt x="988398" y="673099"/>
                </a:lnTo>
                <a:lnTo>
                  <a:pt x="1080399" y="634999"/>
                </a:lnTo>
                <a:lnTo>
                  <a:pt x="1141783" y="622299"/>
                </a:lnTo>
                <a:lnTo>
                  <a:pt x="1232851" y="584199"/>
                </a:lnTo>
                <a:lnTo>
                  <a:pt x="1259514" y="571499"/>
                </a:lnTo>
                <a:lnTo>
                  <a:pt x="1286560" y="571499"/>
                </a:lnTo>
                <a:lnTo>
                  <a:pt x="1313922" y="558799"/>
                </a:lnTo>
                <a:lnTo>
                  <a:pt x="1225521" y="558799"/>
                </a:lnTo>
                <a:lnTo>
                  <a:pt x="1041403" y="634999"/>
                </a:lnTo>
                <a:lnTo>
                  <a:pt x="1010923" y="634999"/>
                </a:lnTo>
                <a:lnTo>
                  <a:pt x="981069" y="647699"/>
                </a:lnTo>
                <a:lnTo>
                  <a:pt x="925450" y="673099"/>
                </a:lnTo>
                <a:lnTo>
                  <a:pt x="900935" y="698499"/>
                </a:lnTo>
                <a:lnTo>
                  <a:pt x="883378" y="711199"/>
                </a:lnTo>
                <a:lnTo>
                  <a:pt x="848205" y="711199"/>
                </a:lnTo>
                <a:lnTo>
                  <a:pt x="876620" y="749299"/>
                </a:lnTo>
                <a:lnTo>
                  <a:pt x="889018" y="749299"/>
                </a:lnTo>
                <a:lnTo>
                  <a:pt x="929755" y="787399"/>
                </a:lnTo>
                <a:lnTo>
                  <a:pt x="973744" y="838199"/>
                </a:lnTo>
                <a:lnTo>
                  <a:pt x="1019776" y="876299"/>
                </a:lnTo>
                <a:lnTo>
                  <a:pt x="1066645" y="914399"/>
                </a:lnTo>
                <a:lnTo>
                  <a:pt x="1113142" y="965199"/>
                </a:lnTo>
                <a:lnTo>
                  <a:pt x="1158060" y="1003299"/>
                </a:lnTo>
                <a:lnTo>
                  <a:pt x="1200191" y="1041399"/>
                </a:lnTo>
                <a:lnTo>
                  <a:pt x="1238328" y="1066799"/>
                </a:lnTo>
                <a:lnTo>
                  <a:pt x="1271261" y="1104899"/>
                </a:lnTo>
                <a:lnTo>
                  <a:pt x="1297785" y="1130299"/>
                </a:lnTo>
                <a:lnTo>
                  <a:pt x="1316691" y="1142999"/>
                </a:lnTo>
                <a:lnTo>
                  <a:pt x="649135" y="2006599"/>
                </a:lnTo>
                <a:close/>
              </a:path>
              <a:path w="1840230" h="2387600">
                <a:moveTo>
                  <a:pt x="1788222" y="647699"/>
                </a:moveTo>
                <a:lnTo>
                  <a:pt x="1820562" y="647699"/>
                </a:lnTo>
                <a:lnTo>
                  <a:pt x="1816322" y="634999"/>
                </a:lnTo>
                <a:lnTo>
                  <a:pt x="1810163" y="634999"/>
                </a:lnTo>
                <a:lnTo>
                  <a:pt x="1802049" y="622299"/>
                </a:lnTo>
                <a:lnTo>
                  <a:pt x="1751791" y="622299"/>
                </a:lnTo>
                <a:lnTo>
                  <a:pt x="1770896" y="634999"/>
                </a:lnTo>
                <a:lnTo>
                  <a:pt x="1788222" y="647699"/>
                </a:lnTo>
                <a:close/>
              </a:path>
              <a:path w="1840230" h="2387600">
                <a:moveTo>
                  <a:pt x="1800050" y="660399"/>
                </a:moveTo>
                <a:lnTo>
                  <a:pt x="1823454" y="660399"/>
                </a:lnTo>
                <a:lnTo>
                  <a:pt x="1822920" y="647699"/>
                </a:lnTo>
                <a:lnTo>
                  <a:pt x="1798789" y="647699"/>
                </a:lnTo>
                <a:lnTo>
                  <a:pt x="1800050" y="660399"/>
                </a:lnTo>
                <a:close/>
              </a:path>
              <a:path w="1840230" h="2387600">
                <a:moveTo>
                  <a:pt x="1792200" y="673099"/>
                </a:moveTo>
                <a:lnTo>
                  <a:pt x="1820293" y="673099"/>
                </a:lnTo>
                <a:lnTo>
                  <a:pt x="1822572" y="660399"/>
                </a:lnTo>
                <a:lnTo>
                  <a:pt x="1797694" y="660399"/>
                </a:lnTo>
                <a:lnTo>
                  <a:pt x="1792200" y="673099"/>
                </a:lnTo>
                <a:close/>
              </a:path>
              <a:path w="1840230" h="2387600">
                <a:moveTo>
                  <a:pt x="1402030" y="685799"/>
                </a:moveTo>
                <a:lnTo>
                  <a:pt x="1529428" y="685799"/>
                </a:lnTo>
                <a:lnTo>
                  <a:pt x="1475803" y="673099"/>
                </a:lnTo>
                <a:lnTo>
                  <a:pt x="1444256" y="673099"/>
                </a:lnTo>
                <a:lnTo>
                  <a:pt x="1428473" y="660399"/>
                </a:lnTo>
                <a:lnTo>
                  <a:pt x="1400007" y="660399"/>
                </a:lnTo>
                <a:lnTo>
                  <a:pt x="1397699" y="673099"/>
                </a:lnTo>
                <a:lnTo>
                  <a:pt x="1402030" y="685799"/>
                </a:lnTo>
                <a:close/>
              </a:path>
              <a:path w="1840230" h="2387600">
                <a:moveTo>
                  <a:pt x="1445294" y="698499"/>
                </a:moveTo>
                <a:lnTo>
                  <a:pt x="1793244" y="698499"/>
                </a:lnTo>
                <a:lnTo>
                  <a:pt x="1806348" y="685799"/>
                </a:lnTo>
                <a:lnTo>
                  <a:pt x="1816637" y="673099"/>
                </a:lnTo>
                <a:lnTo>
                  <a:pt x="1746148" y="673099"/>
                </a:lnTo>
                <a:lnTo>
                  <a:pt x="1744887" y="685799"/>
                </a:lnTo>
                <a:lnTo>
                  <a:pt x="1443652" y="685799"/>
                </a:lnTo>
                <a:lnTo>
                  <a:pt x="1445294" y="698499"/>
                </a:lnTo>
                <a:close/>
              </a:path>
              <a:path w="1840230" h="2387600">
                <a:moveTo>
                  <a:pt x="0" y="1498599"/>
                </a:moveTo>
                <a:lnTo>
                  <a:pt x="16539" y="1498599"/>
                </a:lnTo>
                <a:lnTo>
                  <a:pt x="848205" y="711199"/>
                </a:lnTo>
                <a:lnTo>
                  <a:pt x="883378" y="711199"/>
                </a:lnTo>
                <a:lnTo>
                  <a:pt x="853821" y="685799"/>
                </a:lnTo>
                <a:lnTo>
                  <a:pt x="842184" y="685799"/>
                </a:lnTo>
                <a:lnTo>
                  <a:pt x="198950" y="1295399"/>
                </a:lnTo>
                <a:lnTo>
                  <a:pt x="175056" y="1295399"/>
                </a:lnTo>
                <a:lnTo>
                  <a:pt x="174272" y="1308099"/>
                </a:lnTo>
                <a:lnTo>
                  <a:pt x="175771" y="1320799"/>
                </a:lnTo>
                <a:lnTo>
                  <a:pt x="178293" y="1320799"/>
                </a:lnTo>
                <a:lnTo>
                  <a:pt x="190" y="1485899"/>
                </a:lnTo>
                <a:lnTo>
                  <a:pt x="0" y="1498599"/>
                </a:lnTo>
                <a:close/>
              </a:path>
              <a:path w="1840230" h="2387600">
                <a:moveTo>
                  <a:pt x="1779155" y="850899"/>
                </a:moveTo>
                <a:lnTo>
                  <a:pt x="1835465" y="850899"/>
                </a:lnTo>
                <a:lnTo>
                  <a:pt x="1839864" y="838199"/>
                </a:lnTo>
                <a:lnTo>
                  <a:pt x="1830477" y="800099"/>
                </a:lnTo>
                <a:lnTo>
                  <a:pt x="1789644" y="761999"/>
                </a:lnTo>
                <a:lnTo>
                  <a:pt x="1772140" y="761999"/>
                </a:lnTo>
                <a:lnTo>
                  <a:pt x="1753882" y="749299"/>
                </a:lnTo>
                <a:lnTo>
                  <a:pt x="1758689" y="698499"/>
                </a:lnTo>
                <a:lnTo>
                  <a:pt x="1734558" y="698499"/>
                </a:lnTo>
                <a:lnTo>
                  <a:pt x="1730870" y="736599"/>
                </a:lnTo>
                <a:lnTo>
                  <a:pt x="1632038" y="736599"/>
                </a:lnTo>
                <a:lnTo>
                  <a:pt x="1684654" y="749299"/>
                </a:lnTo>
                <a:lnTo>
                  <a:pt x="1749218" y="774699"/>
                </a:lnTo>
                <a:lnTo>
                  <a:pt x="1778907" y="787399"/>
                </a:lnTo>
                <a:lnTo>
                  <a:pt x="1805000" y="812799"/>
                </a:lnTo>
                <a:lnTo>
                  <a:pt x="1813067" y="812799"/>
                </a:lnTo>
                <a:lnTo>
                  <a:pt x="1816851" y="825499"/>
                </a:lnTo>
                <a:lnTo>
                  <a:pt x="1816209" y="825499"/>
                </a:lnTo>
                <a:lnTo>
                  <a:pt x="1811694" y="838199"/>
                </a:lnTo>
                <a:lnTo>
                  <a:pt x="1790350" y="838199"/>
                </a:lnTo>
                <a:lnTo>
                  <a:pt x="1779155" y="850899"/>
                </a:lnTo>
                <a:close/>
              </a:path>
              <a:path w="1840230" h="2387600">
                <a:moveTo>
                  <a:pt x="1632038" y="736599"/>
                </a:moveTo>
                <a:lnTo>
                  <a:pt x="1701269" y="736599"/>
                </a:lnTo>
                <a:lnTo>
                  <a:pt x="1691413" y="723899"/>
                </a:lnTo>
                <a:lnTo>
                  <a:pt x="1655430" y="723899"/>
                </a:lnTo>
                <a:lnTo>
                  <a:pt x="1637359" y="711199"/>
                </a:lnTo>
                <a:lnTo>
                  <a:pt x="1705773" y="711199"/>
                </a:lnTo>
                <a:lnTo>
                  <a:pt x="1734558" y="698499"/>
                </a:lnTo>
                <a:lnTo>
                  <a:pt x="1471924" y="698499"/>
                </a:lnTo>
                <a:lnTo>
                  <a:pt x="1632038" y="736599"/>
                </a:lnTo>
                <a:close/>
              </a:path>
              <a:path w="1840230" h="2387600">
                <a:moveTo>
                  <a:pt x="1393486" y="825499"/>
                </a:moveTo>
                <a:lnTo>
                  <a:pt x="1510777" y="825499"/>
                </a:lnTo>
                <a:lnTo>
                  <a:pt x="1405076" y="800099"/>
                </a:lnTo>
                <a:lnTo>
                  <a:pt x="1392273" y="800099"/>
                </a:lnTo>
                <a:lnTo>
                  <a:pt x="1389465" y="812799"/>
                </a:lnTo>
                <a:lnTo>
                  <a:pt x="1393486" y="825499"/>
                </a:lnTo>
                <a:close/>
              </a:path>
              <a:path w="1840230" h="2387600">
                <a:moveTo>
                  <a:pt x="1445993" y="838199"/>
                </a:moveTo>
                <a:lnTo>
                  <a:pt x="1617577" y="838199"/>
                </a:lnTo>
                <a:lnTo>
                  <a:pt x="1564070" y="825499"/>
                </a:lnTo>
                <a:lnTo>
                  <a:pt x="1399912" y="825499"/>
                </a:lnTo>
                <a:lnTo>
                  <a:pt x="1445993" y="838199"/>
                </a:lnTo>
                <a:close/>
              </a:path>
              <a:path w="1840230" h="2387600">
                <a:moveTo>
                  <a:pt x="1538904" y="850899"/>
                </a:moveTo>
                <a:lnTo>
                  <a:pt x="1778775" y="850899"/>
                </a:lnTo>
                <a:lnTo>
                  <a:pt x="1724990" y="838199"/>
                </a:lnTo>
                <a:lnTo>
                  <a:pt x="1492338" y="838199"/>
                </a:lnTo>
                <a:lnTo>
                  <a:pt x="1538904" y="850899"/>
                </a:lnTo>
                <a:close/>
              </a:path>
              <a:path w="1840230" h="2387600">
                <a:moveTo>
                  <a:pt x="1632543" y="863599"/>
                </a:moveTo>
                <a:lnTo>
                  <a:pt x="1811950" y="863599"/>
                </a:lnTo>
                <a:lnTo>
                  <a:pt x="1826017" y="850899"/>
                </a:lnTo>
                <a:lnTo>
                  <a:pt x="1585653" y="850899"/>
                </a:lnTo>
                <a:lnTo>
                  <a:pt x="1632543" y="863599"/>
                </a:lnTo>
                <a:close/>
              </a:path>
              <a:path w="1840230" h="2387600">
                <a:moveTo>
                  <a:pt x="1660491" y="1028699"/>
                </a:moveTo>
                <a:lnTo>
                  <a:pt x="1706953" y="1028699"/>
                </a:lnTo>
                <a:lnTo>
                  <a:pt x="1552052" y="952499"/>
                </a:lnTo>
                <a:lnTo>
                  <a:pt x="1783082" y="952499"/>
                </a:lnTo>
                <a:lnTo>
                  <a:pt x="1794505" y="939799"/>
                </a:lnTo>
                <a:lnTo>
                  <a:pt x="1804013" y="927099"/>
                </a:lnTo>
                <a:lnTo>
                  <a:pt x="1810076" y="914399"/>
                </a:lnTo>
                <a:lnTo>
                  <a:pt x="1811164" y="901699"/>
                </a:lnTo>
                <a:lnTo>
                  <a:pt x="1809609" y="888999"/>
                </a:lnTo>
                <a:lnTo>
                  <a:pt x="1806437" y="888999"/>
                </a:lnTo>
                <a:lnTo>
                  <a:pt x="1801261" y="876299"/>
                </a:lnTo>
                <a:lnTo>
                  <a:pt x="1793696" y="863599"/>
                </a:lnTo>
                <a:lnTo>
                  <a:pt x="1728395" y="863599"/>
                </a:lnTo>
                <a:lnTo>
                  <a:pt x="1730917" y="876299"/>
                </a:lnTo>
                <a:lnTo>
                  <a:pt x="1766882" y="876299"/>
                </a:lnTo>
                <a:lnTo>
                  <a:pt x="1780760" y="888999"/>
                </a:lnTo>
                <a:lnTo>
                  <a:pt x="1787485" y="901699"/>
                </a:lnTo>
                <a:lnTo>
                  <a:pt x="1786699" y="914399"/>
                </a:lnTo>
                <a:lnTo>
                  <a:pt x="1783055" y="914399"/>
                </a:lnTo>
                <a:lnTo>
                  <a:pt x="1777515" y="927099"/>
                </a:lnTo>
                <a:lnTo>
                  <a:pt x="1761837" y="927099"/>
                </a:lnTo>
                <a:lnTo>
                  <a:pt x="1751812" y="939799"/>
                </a:lnTo>
                <a:lnTo>
                  <a:pt x="1459367" y="939799"/>
                </a:lnTo>
                <a:lnTo>
                  <a:pt x="1660491" y="1028699"/>
                </a:lnTo>
                <a:close/>
              </a:path>
              <a:path w="1840230" h="2387600">
                <a:moveTo>
                  <a:pt x="1427827" y="927099"/>
                </a:moveTo>
                <a:lnTo>
                  <a:pt x="1490963" y="927099"/>
                </a:lnTo>
                <a:lnTo>
                  <a:pt x="1444438" y="914399"/>
                </a:lnTo>
                <a:lnTo>
                  <a:pt x="1431682" y="914399"/>
                </a:lnTo>
                <a:lnTo>
                  <a:pt x="1427827" y="927099"/>
                </a:lnTo>
                <a:close/>
              </a:path>
              <a:path w="1840230" h="2387600">
                <a:moveTo>
                  <a:pt x="1459367" y="939799"/>
                </a:moveTo>
                <a:lnTo>
                  <a:pt x="1586333" y="939799"/>
                </a:lnTo>
                <a:lnTo>
                  <a:pt x="1538360" y="927099"/>
                </a:lnTo>
                <a:lnTo>
                  <a:pt x="1430635" y="927099"/>
                </a:lnTo>
                <a:lnTo>
                  <a:pt x="1459367" y="939799"/>
                </a:lnTo>
                <a:close/>
              </a:path>
              <a:path w="1840230" h="2387600">
                <a:moveTo>
                  <a:pt x="1592194" y="965199"/>
                </a:moveTo>
                <a:lnTo>
                  <a:pt x="1748706" y="965199"/>
                </a:lnTo>
                <a:lnTo>
                  <a:pt x="1760421" y="952499"/>
                </a:lnTo>
                <a:lnTo>
                  <a:pt x="1552052" y="952499"/>
                </a:lnTo>
                <a:lnTo>
                  <a:pt x="1592194" y="965199"/>
                </a:lnTo>
                <a:close/>
              </a:path>
              <a:path w="1840230" h="2387600">
                <a:moveTo>
                  <a:pt x="1702572" y="1054099"/>
                </a:moveTo>
                <a:lnTo>
                  <a:pt x="1744330" y="1054099"/>
                </a:lnTo>
                <a:lnTo>
                  <a:pt x="1737232" y="1041399"/>
                </a:lnTo>
                <a:lnTo>
                  <a:pt x="1729775" y="1041399"/>
                </a:lnTo>
                <a:lnTo>
                  <a:pt x="1737009" y="965199"/>
                </a:lnTo>
                <a:lnTo>
                  <a:pt x="1712878" y="965199"/>
                </a:lnTo>
                <a:lnTo>
                  <a:pt x="1706953" y="1028699"/>
                </a:lnTo>
                <a:lnTo>
                  <a:pt x="1660491" y="1028699"/>
                </a:lnTo>
                <a:lnTo>
                  <a:pt x="1689223" y="1041399"/>
                </a:lnTo>
                <a:lnTo>
                  <a:pt x="1702572" y="1054099"/>
                </a:lnTo>
                <a:close/>
              </a:path>
              <a:path w="1840230" h="2387600">
                <a:moveTo>
                  <a:pt x="1574983" y="1117599"/>
                </a:moveTo>
                <a:lnTo>
                  <a:pt x="1670112" y="1117599"/>
                </a:lnTo>
                <a:lnTo>
                  <a:pt x="1558620" y="1079499"/>
                </a:lnTo>
                <a:lnTo>
                  <a:pt x="1353578" y="1015999"/>
                </a:lnTo>
                <a:lnTo>
                  <a:pt x="1307481" y="1015999"/>
                </a:lnTo>
                <a:lnTo>
                  <a:pt x="1291703" y="1028699"/>
                </a:lnTo>
                <a:lnTo>
                  <a:pt x="1329565" y="1028699"/>
                </a:lnTo>
                <a:lnTo>
                  <a:pt x="1337252" y="1041399"/>
                </a:lnTo>
                <a:lnTo>
                  <a:pt x="1558965" y="1104899"/>
                </a:lnTo>
                <a:lnTo>
                  <a:pt x="1574983" y="1117599"/>
                </a:lnTo>
                <a:close/>
              </a:path>
              <a:path w="1840230" h="2387600">
                <a:moveTo>
                  <a:pt x="1276223" y="1041399"/>
                </a:moveTo>
                <a:lnTo>
                  <a:pt x="1323759" y="1041399"/>
                </a:lnTo>
                <a:lnTo>
                  <a:pt x="1329565" y="1028699"/>
                </a:lnTo>
                <a:lnTo>
                  <a:pt x="1289775" y="1028699"/>
                </a:lnTo>
                <a:lnTo>
                  <a:pt x="1276223" y="1041399"/>
                </a:lnTo>
                <a:close/>
              </a:path>
              <a:path w="1840230" h="2387600">
                <a:moveTo>
                  <a:pt x="1529612" y="1955799"/>
                </a:moveTo>
                <a:lnTo>
                  <a:pt x="1553171" y="1955799"/>
                </a:lnTo>
                <a:lnTo>
                  <a:pt x="1606454" y="1130299"/>
                </a:lnTo>
                <a:lnTo>
                  <a:pt x="1761239" y="1130299"/>
                </a:lnTo>
                <a:lnTo>
                  <a:pt x="1765127" y="1117599"/>
                </a:lnTo>
                <a:lnTo>
                  <a:pt x="1767518" y="1104899"/>
                </a:lnTo>
                <a:lnTo>
                  <a:pt x="1768289" y="1092199"/>
                </a:lnTo>
                <a:lnTo>
                  <a:pt x="1766683" y="1079499"/>
                </a:lnTo>
                <a:lnTo>
                  <a:pt x="1762823" y="1066799"/>
                </a:lnTo>
                <a:lnTo>
                  <a:pt x="1756833" y="1066799"/>
                </a:lnTo>
                <a:lnTo>
                  <a:pt x="1750915" y="1054099"/>
                </a:lnTo>
                <a:lnTo>
                  <a:pt x="1715767" y="1054099"/>
                </a:lnTo>
                <a:lnTo>
                  <a:pt x="1727779" y="1066799"/>
                </a:lnTo>
                <a:lnTo>
                  <a:pt x="1737581" y="1079499"/>
                </a:lnTo>
                <a:lnTo>
                  <a:pt x="1741132" y="1079499"/>
                </a:lnTo>
                <a:lnTo>
                  <a:pt x="1743471" y="1092199"/>
                </a:lnTo>
                <a:lnTo>
                  <a:pt x="1744488" y="1092199"/>
                </a:lnTo>
                <a:lnTo>
                  <a:pt x="1744077" y="1104899"/>
                </a:lnTo>
                <a:lnTo>
                  <a:pt x="1743340" y="1104899"/>
                </a:lnTo>
                <a:lnTo>
                  <a:pt x="1741341" y="1117599"/>
                </a:lnTo>
                <a:lnTo>
                  <a:pt x="1583037" y="1117599"/>
                </a:lnTo>
                <a:lnTo>
                  <a:pt x="1529612" y="1955799"/>
                </a:lnTo>
                <a:close/>
              </a:path>
              <a:path w="1840230" h="2387600">
                <a:moveTo>
                  <a:pt x="1650819" y="1142999"/>
                </a:moveTo>
                <a:lnTo>
                  <a:pt x="1749408" y="1142999"/>
                </a:lnTo>
                <a:lnTo>
                  <a:pt x="1755963" y="1130299"/>
                </a:lnTo>
                <a:lnTo>
                  <a:pt x="1628501" y="1130299"/>
                </a:lnTo>
                <a:lnTo>
                  <a:pt x="1650819" y="1142999"/>
                </a:lnTo>
                <a:close/>
              </a:path>
              <a:path w="1840230" h="2387600">
                <a:moveTo>
                  <a:pt x="316226" y="2387599"/>
                </a:moveTo>
                <a:lnTo>
                  <a:pt x="332861" y="2387599"/>
                </a:lnTo>
                <a:lnTo>
                  <a:pt x="372237" y="2362199"/>
                </a:lnTo>
                <a:lnTo>
                  <a:pt x="409847" y="2324099"/>
                </a:lnTo>
                <a:lnTo>
                  <a:pt x="445865" y="2285999"/>
                </a:lnTo>
                <a:lnTo>
                  <a:pt x="480465" y="2260599"/>
                </a:lnTo>
                <a:lnTo>
                  <a:pt x="513820" y="2222499"/>
                </a:lnTo>
                <a:lnTo>
                  <a:pt x="546105" y="2184399"/>
                </a:lnTo>
                <a:lnTo>
                  <a:pt x="577492" y="2146299"/>
                </a:lnTo>
                <a:lnTo>
                  <a:pt x="608156" y="2108199"/>
                </a:lnTo>
                <a:lnTo>
                  <a:pt x="638270" y="2070099"/>
                </a:lnTo>
                <a:lnTo>
                  <a:pt x="669483" y="2019299"/>
                </a:lnTo>
                <a:lnTo>
                  <a:pt x="1549006" y="2019299"/>
                </a:lnTo>
                <a:lnTo>
                  <a:pt x="1551291" y="1981199"/>
                </a:lnTo>
                <a:lnTo>
                  <a:pt x="1554099" y="1981199"/>
                </a:lnTo>
                <a:lnTo>
                  <a:pt x="1676634" y="1904999"/>
                </a:lnTo>
                <a:lnTo>
                  <a:pt x="1678657" y="1904999"/>
                </a:lnTo>
                <a:lnTo>
                  <a:pt x="1678847" y="1892299"/>
                </a:lnTo>
                <a:lnTo>
                  <a:pt x="1720161" y="1142999"/>
                </a:lnTo>
                <a:lnTo>
                  <a:pt x="1696363" y="1142999"/>
                </a:lnTo>
                <a:lnTo>
                  <a:pt x="1655406" y="1892299"/>
                </a:lnTo>
                <a:lnTo>
                  <a:pt x="1553171" y="1955799"/>
                </a:lnTo>
                <a:lnTo>
                  <a:pt x="1529612" y="1955799"/>
                </a:lnTo>
                <a:lnTo>
                  <a:pt x="1526374" y="2006599"/>
                </a:lnTo>
                <a:lnTo>
                  <a:pt x="649135" y="2006599"/>
                </a:lnTo>
                <a:lnTo>
                  <a:pt x="639324" y="2019299"/>
                </a:lnTo>
                <a:lnTo>
                  <a:pt x="669483" y="2019299"/>
                </a:lnTo>
                <a:lnTo>
                  <a:pt x="1543818" y="2031999"/>
                </a:lnTo>
                <a:lnTo>
                  <a:pt x="629513" y="2031999"/>
                </a:lnTo>
                <a:lnTo>
                  <a:pt x="619702" y="2044699"/>
                </a:lnTo>
                <a:lnTo>
                  <a:pt x="589908" y="2082799"/>
                </a:lnTo>
                <a:lnTo>
                  <a:pt x="559588" y="2120899"/>
                </a:lnTo>
                <a:lnTo>
                  <a:pt x="528578" y="2158999"/>
                </a:lnTo>
                <a:lnTo>
                  <a:pt x="496713" y="2197099"/>
                </a:lnTo>
                <a:lnTo>
                  <a:pt x="463829" y="2235199"/>
                </a:lnTo>
                <a:lnTo>
                  <a:pt x="429763" y="2273299"/>
                </a:lnTo>
                <a:lnTo>
                  <a:pt x="394349" y="2311399"/>
                </a:lnTo>
                <a:lnTo>
                  <a:pt x="357423" y="2336799"/>
                </a:lnTo>
                <a:lnTo>
                  <a:pt x="318820" y="2362199"/>
                </a:lnTo>
                <a:lnTo>
                  <a:pt x="313537" y="2374899"/>
                </a:lnTo>
                <a:lnTo>
                  <a:pt x="312371" y="2374899"/>
                </a:lnTo>
                <a:lnTo>
                  <a:pt x="316226" y="2387599"/>
                </a:lnTo>
                <a:close/>
              </a:path>
            </a:pathLst>
          </a:custGeom>
          <a:solidFill>
            <a:srgbClr val="2E2E2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45403" y="7905549"/>
            <a:ext cx="1628774" cy="2143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5D3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3271" y="510890"/>
            <a:ext cx="14461456" cy="871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9961" y="1618894"/>
            <a:ext cx="14668076" cy="2214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8010" y="3215585"/>
            <a:ext cx="10592435" cy="37503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6399"/>
              </a:lnSpc>
              <a:spcBef>
                <a:spcPts val="95"/>
              </a:spcBef>
            </a:pPr>
            <a:r>
              <a:rPr dirty="0" sz="7000" spc="175"/>
              <a:t>Основы</a:t>
            </a:r>
            <a:r>
              <a:rPr dirty="0" sz="7000" spc="-175"/>
              <a:t> </a:t>
            </a:r>
            <a:r>
              <a:rPr dirty="0" sz="7000" spc="330"/>
              <a:t>безопасности </a:t>
            </a:r>
            <a:r>
              <a:rPr dirty="0" sz="7000" spc="-1930"/>
              <a:t> </a:t>
            </a:r>
            <a:r>
              <a:rPr dirty="0" sz="7000" spc="495"/>
              <a:t>жизнедеятельности </a:t>
            </a:r>
            <a:r>
              <a:rPr dirty="0" sz="7000" spc="500"/>
              <a:t> </a:t>
            </a:r>
            <a:r>
              <a:rPr dirty="0" sz="7000" spc="509"/>
              <a:t>человека</a:t>
            </a:r>
            <a:endParaRPr sz="7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4346" y="3879553"/>
            <a:ext cx="14784705" cy="5307965"/>
            <a:chOff x="1644346" y="3879553"/>
            <a:chExt cx="14784705" cy="5307965"/>
          </a:xfrm>
        </p:grpSpPr>
        <p:sp>
          <p:nvSpPr>
            <p:cNvPr id="3" name="object 3"/>
            <p:cNvSpPr/>
            <p:nvPr/>
          </p:nvSpPr>
          <p:spPr>
            <a:xfrm>
              <a:off x="1644346" y="3879553"/>
              <a:ext cx="14784705" cy="5307965"/>
            </a:xfrm>
            <a:custGeom>
              <a:avLst/>
              <a:gdLst/>
              <a:ahLst/>
              <a:cxnLst/>
              <a:rect l="l" t="t" r="r" b="b"/>
              <a:pathLst>
                <a:path w="14784705" h="5307965">
                  <a:moveTo>
                    <a:pt x="14468749" y="5307654"/>
                  </a:moveTo>
                  <a:lnTo>
                    <a:pt x="332311" y="5307654"/>
                  </a:lnTo>
                  <a:lnTo>
                    <a:pt x="283299" y="5304041"/>
                  </a:lnTo>
                  <a:lnTo>
                    <a:pt x="236488" y="5293550"/>
                  </a:lnTo>
                  <a:lnTo>
                    <a:pt x="192399" y="5276700"/>
                  </a:lnTo>
                  <a:lnTo>
                    <a:pt x="151549" y="5254011"/>
                  </a:lnTo>
                  <a:lnTo>
                    <a:pt x="114461" y="5226002"/>
                  </a:lnTo>
                  <a:lnTo>
                    <a:pt x="81652" y="5193193"/>
                  </a:lnTo>
                  <a:lnTo>
                    <a:pt x="53643" y="5156104"/>
                  </a:lnTo>
                  <a:lnTo>
                    <a:pt x="30954" y="5115255"/>
                  </a:lnTo>
                  <a:lnTo>
                    <a:pt x="14103" y="5071165"/>
                  </a:lnTo>
                  <a:lnTo>
                    <a:pt x="3612" y="5024354"/>
                  </a:lnTo>
                  <a:lnTo>
                    <a:pt x="0" y="4975342"/>
                  </a:lnTo>
                  <a:lnTo>
                    <a:pt x="0" y="332311"/>
                  </a:lnTo>
                  <a:lnTo>
                    <a:pt x="3612" y="283299"/>
                  </a:lnTo>
                  <a:lnTo>
                    <a:pt x="14103" y="236488"/>
                  </a:lnTo>
                  <a:lnTo>
                    <a:pt x="30954" y="192398"/>
                  </a:lnTo>
                  <a:lnTo>
                    <a:pt x="53643" y="151549"/>
                  </a:lnTo>
                  <a:lnTo>
                    <a:pt x="81652" y="114460"/>
                  </a:lnTo>
                  <a:lnTo>
                    <a:pt x="114461" y="81652"/>
                  </a:lnTo>
                  <a:lnTo>
                    <a:pt x="151549" y="53643"/>
                  </a:lnTo>
                  <a:lnTo>
                    <a:pt x="192399" y="30953"/>
                  </a:lnTo>
                  <a:lnTo>
                    <a:pt x="236488" y="14103"/>
                  </a:lnTo>
                  <a:lnTo>
                    <a:pt x="283299" y="3612"/>
                  </a:lnTo>
                  <a:lnTo>
                    <a:pt x="332308" y="0"/>
                  </a:lnTo>
                  <a:lnTo>
                    <a:pt x="14468752" y="0"/>
                  </a:lnTo>
                  <a:lnTo>
                    <a:pt x="14517761" y="3612"/>
                  </a:lnTo>
                  <a:lnTo>
                    <a:pt x="14564572" y="14103"/>
                  </a:lnTo>
                  <a:lnTo>
                    <a:pt x="14608662" y="30953"/>
                  </a:lnTo>
                  <a:lnTo>
                    <a:pt x="14649511" y="53643"/>
                  </a:lnTo>
                  <a:lnTo>
                    <a:pt x="14686600" y="81652"/>
                  </a:lnTo>
                  <a:lnTo>
                    <a:pt x="14719409" y="114460"/>
                  </a:lnTo>
                  <a:lnTo>
                    <a:pt x="14747418" y="151549"/>
                  </a:lnTo>
                  <a:lnTo>
                    <a:pt x="14770108" y="192398"/>
                  </a:lnTo>
                  <a:lnTo>
                    <a:pt x="14784455" y="229939"/>
                  </a:lnTo>
                  <a:lnTo>
                    <a:pt x="14784455" y="5077714"/>
                  </a:lnTo>
                  <a:lnTo>
                    <a:pt x="14770108" y="5115255"/>
                  </a:lnTo>
                  <a:lnTo>
                    <a:pt x="14747418" y="5156104"/>
                  </a:lnTo>
                  <a:lnTo>
                    <a:pt x="14719409" y="5193193"/>
                  </a:lnTo>
                  <a:lnTo>
                    <a:pt x="14686600" y="5226002"/>
                  </a:lnTo>
                  <a:lnTo>
                    <a:pt x="14649511" y="5254011"/>
                  </a:lnTo>
                  <a:lnTo>
                    <a:pt x="14608662" y="5276700"/>
                  </a:lnTo>
                  <a:lnTo>
                    <a:pt x="14564572" y="5293550"/>
                  </a:lnTo>
                  <a:lnTo>
                    <a:pt x="14517761" y="5304041"/>
                  </a:lnTo>
                  <a:lnTo>
                    <a:pt x="14468749" y="53076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62237" y="4921262"/>
              <a:ext cx="13164185" cy="0"/>
            </a:xfrm>
            <a:custGeom>
              <a:avLst/>
              <a:gdLst/>
              <a:ahLst/>
              <a:cxnLst/>
              <a:rect l="l" t="t" r="r" b="b"/>
              <a:pathLst>
                <a:path w="13164185" h="0">
                  <a:moveTo>
                    <a:pt x="0" y="0"/>
                  </a:moveTo>
                  <a:lnTo>
                    <a:pt x="13163672" y="0"/>
                  </a:lnTo>
                </a:path>
              </a:pathLst>
            </a:custGeom>
            <a:ln w="1904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2011309" y="713116"/>
            <a:ext cx="10297160" cy="2854960"/>
          </a:xfrm>
          <a:custGeom>
            <a:avLst/>
            <a:gdLst/>
            <a:ahLst/>
            <a:cxnLst/>
            <a:rect l="l" t="t" r="r" b="b"/>
            <a:pathLst>
              <a:path w="10297160" h="2854960">
                <a:moveTo>
                  <a:pt x="0" y="0"/>
                </a:moveTo>
                <a:lnTo>
                  <a:pt x="10297087" y="0"/>
                </a:lnTo>
                <a:lnTo>
                  <a:pt x="10297087" y="2854693"/>
                </a:lnTo>
                <a:lnTo>
                  <a:pt x="0" y="2854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7383" y="5938139"/>
            <a:ext cx="733463" cy="12621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4386242" y="1663363"/>
            <a:ext cx="2466975" cy="2675890"/>
            <a:chOff x="14386242" y="1663363"/>
            <a:chExt cx="2466975" cy="2675890"/>
          </a:xfrm>
        </p:grpSpPr>
        <p:sp>
          <p:nvSpPr>
            <p:cNvPr id="8" name="object 8"/>
            <p:cNvSpPr/>
            <p:nvPr/>
          </p:nvSpPr>
          <p:spPr>
            <a:xfrm>
              <a:off x="15492671" y="1695351"/>
              <a:ext cx="242570" cy="614045"/>
            </a:xfrm>
            <a:custGeom>
              <a:avLst/>
              <a:gdLst/>
              <a:ahLst/>
              <a:cxnLst/>
              <a:rect l="l" t="t" r="r" b="b"/>
              <a:pathLst>
                <a:path w="242569" h="614044">
                  <a:moveTo>
                    <a:pt x="121216" y="613636"/>
                  </a:moveTo>
                  <a:lnTo>
                    <a:pt x="83646" y="574726"/>
                  </a:lnTo>
                  <a:lnTo>
                    <a:pt x="72122" y="526743"/>
                  </a:lnTo>
                  <a:lnTo>
                    <a:pt x="61274" y="474404"/>
                  </a:lnTo>
                  <a:lnTo>
                    <a:pt x="45096" y="388018"/>
                  </a:lnTo>
                  <a:lnTo>
                    <a:pt x="37806" y="346361"/>
                  </a:lnTo>
                  <a:lnTo>
                    <a:pt x="30757" y="304424"/>
                  </a:lnTo>
                  <a:lnTo>
                    <a:pt x="24107" y="263207"/>
                  </a:lnTo>
                  <a:lnTo>
                    <a:pt x="14819" y="202384"/>
                  </a:lnTo>
                  <a:lnTo>
                    <a:pt x="5667" y="133584"/>
                  </a:lnTo>
                  <a:lnTo>
                    <a:pt x="636" y="81755"/>
                  </a:lnTo>
                  <a:lnTo>
                    <a:pt x="0" y="64603"/>
                  </a:lnTo>
                  <a:lnTo>
                    <a:pt x="8265" y="37447"/>
                  </a:lnTo>
                  <a:lnTo>
                    <a:pt x="32143" y="17135"/>
                  </a:lnTo>
                  <a:lnTo>
                    <a:pt x="70253" y="4407"/>
                  </a:lnTo>
                  <a:lnTo>
                    <a:pt x="121216" y="0"/>
                  </a:lnTo>
                  <a:lnTo>
                    <a:pt x="172241" y="4407"/>
                  </a:lnTo>
                  <a:lnTo>
                    <a:pt x="210383" y="17135"/>
                  </a:lnTo>
                  <a:lnTo>
                    <a:pt x="234272" y="37447"/>
                  </a:lnTo>
                  <a:lnTo>
                    <a:pt x="242539" y="64603"/>
                  </a:lnTo>
                  <a:lnTo>
                    <a:pt x="241841" y="80020"/>
                  </a:lnTo>
                  <a:lnTo>
                    <a:pt x="236287" y="131717"/>
                  </a:lnTo>
                  <a:lnTo>
                    <a:pt x="223349" y="223496"/>
                  </a:lnTo>
                  <a:lnTo>
                    <a:pt x="210516" y="304597"/>
                  </a:lnTo>
                  <a:lnTo>
                    <a:pt x="203574" y="346402"/>
                  </a:lnTo>
                  <a:lnTo>
                    <a:pt x="196483" y="387698"/>
                  </a:lnTo>
                  <a:lnTo>
                    <a:pt x="186462" y="443356"/>
                  </a:lnTo>
                  <a:lnTo>
                    <a:pt x="175134" y="502346"/>
                  </a:lnTo>
                  <a:lnTo>
                    <a:pt x="165566" y="547422"/>
                  </a:lnTo>
                  <a:lnTo>
                    <a:pt x="150867" y="595483"/>
                  </a:lnTo>
                  <a:lnTo>
                    <a:pt x="121216" y="613636"/>
                  </a:lnTo>
                  <a:close/>
                </a:path>
              </a:pathLst>
            </a:custGeom>
            <a:solidFill>
              <a:srgbClr val="F4CC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460688" y="1663363"/>
              <a:ext cx="306705" cy="678180"/>
            </a:xfrm>
            <a:custGeom>
              <a:avLst/>
              <a:gdLst/>
              <a:ahLst/>
              <a:cxnLst/>
              <a:rect l="l" t="t" r="r" b="b"/>
              <a:pathLst>
                <a:path w="306705" h="678180">
                  <a:moveTo>
                    <a:pt x="153200" y="677611"/>
                  </a:moveTo>
                  <a:lnTo>
                    <a:pt x="101267" y="651071"/>
                  </a:lnTo>
                  <a:lnTo>
                    <a:pt x="84763" y="614622"/>
                  </a:lnTo>
                  <a:lnTo>
                    <a:pt x="72793" y="565475"/>
                  </a:lnTo>
                  <a:lnTo>
                    <a:pt x="61931" y="512699"/>
                  </a:lnTo>
                  <a:lnTo>
                    <a:pt x="52452" y="462868"/>
                  </a:lnTo>
                  <a:lnTo>
                    <a:pt x="51919" y="460523"/>
                  </a:lnTo>
                  <a:lnTo>
                    <a:pt x="50320" y="451673"/>
                  </a:lnTo>
                  <a:lnTo>
                    <a:pt x="48934" y="444209"/>
                  </a:lnTo>
                  <a:lnTo>
                    <a:pt x="46908" y="432587"/>
                  </a:lnTo>
                  <a:lnTo>
                    <a:pt x="38258" y="383713"/>
                  </a:lnTo>
                  <a:lnTo>
                    <a:pt x="31183" y="341663"/>
                  </a:lnTo>
                  <a:lnTo>
                    <a:pt x="24490" y="300186"/>
                  </a:lnTo>
                  <a:lnTo>
                    <a:pt x="18321" y="260281"/>
                  </a:lnTo>
                  <a:lnTo>
                    <a:pt x="13630" y="227974"/>
                  </a:lnTo>
                  <a:lnTo>
                    <a:pt x="12857" y="222643"/>
                  </a:lnTo>
                  <a:lnTo>
                    <a:pt x="10661" y="206436"/>
                  </a:lnTo>
                  <a:lnTo>
                    <a:pt x="10341" y="204303"/>
                  </a:lnTo>
                  <a:lnTo>
                    <a:pt x="5801" y="168510"/>
                  </a:lnTo>
                  <a:lnTo>
                    <a:pt x="2572" y="138744"/>
                  </a:lnTo>
                  <a:lnTo>
                    <a:pt x="641" y="114829"/>
                  </a:lnTo>
                  <a:lnTo>
                    <a:pt x="0" y="96591"/>
                  </a:lnTo>
                  <a:lnTo>
                    <a:pt x="2279" y="77841"/>
                  </a:lnTo>
                  <a:lnTo>
                    <a:pt x="12967" y="52798"/>
                  </a:lnTo>
                  <a:lnTo>
                    <a:pt x="37834" y="27471"/>
                  </a:lnTo>
                  <a:lnTo>
                    <a:pt x="82654" y="7869"/>
                  </a:lnTo>
                  <a:lnTo>
                    <a:pt x="153199" y="0"/>
                  </a:lnTo>
                  <a:lnTo>
                    <a:pt x="223756" y="7869"/>
                  </a:lnTo>
                  <a:lnTo>
                    <a:pt x="268602" y="27471"/>
                  </a:lnTo>
                  <a:lnTo>
                    <a:pt x="293501" y="52798"/>
                  </a:lnTo>
                  <a:lnTo>
                    <a:pt x="298283" y="63974"/>
                  </a:lnTo>
                  <a:lnTo>
                    <a:pt x="153198" y="63974"/>
                  </a:lnTo>
                  <a:lnTo>
                    <a:pt x="120456" y="66012"/>
                  </a:lnTo>
                  <a:lnTo>
                    <a:pt x="91871" y="72126"/>
                  </a:lnTo>
                  <a:lnTo>
                    <a:pt x="71642" y="82318"/>
                  </a:lnTo>
                  <a:lnTo>
                    <a:pt x="63966" y="96591"/>
                  </a:lnTo>
                  <a:lnTo>
                    <a:pt x="64644" y="113623"/>
                  </a:lnTo>
                  <a:lnTo>
                    <a:pt x="66591" y="136378"/>
                  </a:lnTo>
                  <a:lnTo>
                    <a:pt x="69678" y="164034"/>
                  </a:lnTo>
                  <a:lnTo>
                    <a:pt x="74520" y="201638"/>
                  </a:lnTo>
                  <a:lnTo>
                    <a:pt x="75373" y="207715"/>
                  </a:lnTo>
                  <a:lnTo>
                    <a:pt x="76226" y="214006"/>
                  </a:lnTo>
                  <a:lnTo>
                    <a:pt x="78465" y="229787"/>
                  </a:lnTo>
                  <a:lnTo>
                    <a:pt x="79865" y="238956"/>
                  </a:lnTo>
                  <a:lnTo>
                    <a:pt x="81992" y="253137"/>
                  </a:lnTo>
                  <a:lnTo>
                    <a:pt x="87797" y="290878"/>
                  </a:lnTo>
                  <a:lnTo>
                    <a:pt x="94430" y="332000"/>
                  </a:lnTo>
                  <a:lnTo>
                    <a:pt x="101423" y="373462"/>
                  </a:lnTo>
                  <a:lnTo>
                    <a:pt x="108636" y="414354"/>
                  </a:lnTo>
                  <a:lnTo>
                    <a:pt x="110768" y="426616"/>
                  </a:lnTo>
                  <a:lnTo>
                    <a:pt x="111941" y="432800"/>
                  </a:lnTo>
                  <a:lnTo>
                    <a:pt x="114819" y="448901"/>
                  </a:lnTo>
                  <a:lnTo>
                    <a:pt x="116205" y="455938"/>
                  </a:lnTo>
                  <a:lnTo>
                    <a:pt x="129976" y="526685"/>
                  </a:lnTo>
                  <a:lnTo>
                    <a:pt x="139940" y="572332"/>
                  </a:lnTo>
                  <a:lnTo>
                    <a:pt x="153199" y="613636"/>
                  </a:lnTo>
                  <a:lnTo>
                    <a:pt x="221944" y="613636"/>
                  </a:lnTo>
                  <a:lnTo>
                    <a:pt x="221567" y="615004"/>
                  </a:lnTo>
                  <a:lnTo>
                    <a:pt x="219618" y="621633"/>
                  </a:lnTo>
                  <a:lnTo>
                    <a:pt x="205432" y="650936"/>
                  </a:lnTo>
                  <a:lnTo>
                    <a:pt x="187608" y="667895"/>
                  </a:lnTo>
                  <a:lnTo>
                    <a:pt x="169143" y="675722"/>
                  </a:lnTo>
                  <a:lnTo>
                    <a:pt x="153200" y="677611"/>
                  </a:lnTo>
                  <a:close/>
                </a:path>
                <a:path w="306705" h="678180">
                  <a:moveTo>
                    <a:pt x="221944" y="613636"/>
                  </a:moveTo>
                  <a:lnTo>
                    <a:pt x="153199" y="613636"/>
                  </a:lnTo>
                  <a:lnTo>
                    <a:pt x="158510" y="602614"/>
                  </a:lnTo>
                  <a:lnTo>
                    <a:pt x="166339" y="572239"/>
                  </a:lnTo>
                  <a:lnTo>
                    <a:pt x="176047" y="526550"/>
                  </a:lnTo>
                  <a:lnTo>
                    <a:pt x="186995" y="469586"/>
                  </a:lnTo>
                  <a:lnTo>
                    <a:pt x="196910" y="414248"/>
                  </a:lnTo>
                  <a:lnTo>
                    <a:pt x="203999" y="373142"/>
                  </a:lnTo>
                  <a:lnTo>
                    <a:pt x="210929" y="331547"/>
                  </a:lnTo>
                  <a:lnTo>
                    <a:pt x="217539" y="290411"/>
                  </a:lnTo>
                  <a:lnTo>
                    <a:pt x="223669" y="250685"/>
                  </a:lnTo>
                  <a:lnTo>
                    <a:pt x="224842" y="243435"/>
                  </a:lnTo>
                  <a:lnTo>
                    <a:pt x="225801" y="236397"/>
                  </a:lnTo>
                  <a:lnTo>
                    <a:pt x="226867" y="229467"/>
                  </a:lnTo>
                  <a:lnTo>
                    <a:pt x="228360" y="218804"/>
                  </a:lnTo>
                  <a:lnTo>
                    <a:pt x="229213" y="213580"/>
                  </a:lnTo>
                  <a:lnTo>
                    <a:pt x="230919" y="201318"/>
                  </a:lnTo>
                  <a:lnTo>
                    <a:pt x="231772" y="195453"/>
                  </a:lnTo>
                  <a:lnTo>
                    <a:pt x="236198" y="162244"/>
                  </a:lnTo>
                  <a:lnTo>
                    <a:pt x="239594" y="134003"/>
                  </a:lnTo>
                  <a:lnTo>
                    <a:pt x="241771" y="111771"/>
                  </a:lnTo>
                  <a:lnTo>
                    <a:pt x="242539" y="96591"/>
                  </a:lnTo>
                  <a:lnTo>
                    <a:pt x="234861" y="82318"/>
                  </a:lnTo>
                  <a:lnTo>
                    <a:pt x="214620" y="72126"/>
                  </a:lnTo>
                  <a:lnTo>
                    <a:pt x="186002" y="66012"/>
                  </a:lnTo>
                  <a:lnTo>
                    <a:pt x="153199" y="63974"/>
                  </a:lnTo>
                  <a:lnTo>
                    <a:pt x="298283" y="63974"/>
                  </a:lnTo>
                  <a:lnTo>
                    <a:pt x="304215" y="77841"/>
                  </a:lnTo>
                  <a:lnTo>
                    <a:pt x="306506" y="96591"/>
                  </a:lnTo>
                  <a:lnTo>
                    <a:pt x="306163" y="107858"/>
                  </a:lnTo>
                  <a:lnTo>
                    <a:pt x="301199" y="158190"/>
                  </a:lnTo>
                  <a:lnTo>
                    <a:pt x="295099" y="204303"/>
                  </a:lnTo>
                  <a:lnTo>
                    <a:pt x="291672" y="228081"/>
                  </a:lnTo>
                  <a:lnTo>
                    <a:pt x="290941" y="233305"/>
                  </a:lnTo>
                  <a:lnTo>
                    <a:pt x="290059" y="238956"/>
                  </a:lnTo>
                  <a:lnTo>
                    <a:pt x="289129" y="245780"/>
                  </a:lnTo>
                  <a:lnTo>
                    <a:pt x="288028" y="253137"/>
                  </a:lnTo>
                  <a:lnTo>
                    <a:pt x="286873" y="260388"/>
                  </a:lnTo>
                  <a:lnTo>
                    <a:pt x="280741" y="300239"/>
                  </a:lnTo>
                  <a:lnTo>
                    <a:pt x="274083" y="341716"/>
                  </a:lnTo>
                  <a:lnTo>
                    <a:pt x="267067" y="383819"/>
                  </a:lnTo>
                  <a:lnTo>
                    <a:pt x="257727" y="438025"/>
                  </a:lnTo>
                  <a:lnTo>
                    <a:pt x="255013" y="452952"/>
                  </a:lnTo>
                  <a:lnTo>
                    <a:pt x="254267" y="457537"/>
                  </a:lnTo>
                  <a:lnTo>
                    <a:pt x="253657" y="460523"/>
                  </a:lnTo>
                  <a:lnTo>
                    <a:pt x="252005" y="469692"/>
                  </a:lnTo>
                  <a:lnTo>
                    <a:pt x="249896" y="481208"/>
                  </a:lnTo>
                  <a:lnTo>
                    <a:pt x="238403" y="540864"/>
                  </a:lnTo>
                  <a:lnTo>
                    <a:pt x="228580" y="586980"/>
                  </a:lnTo>
                  <a:lnTo>
                    <a:pt x="223758" y="606905"/>
                  </a:lnTo>
                  <a:lnTo>
                    <a:pt x="221944" y="613636"/>
                  </a:lnTo>
                  <a:close/>
                </a:path>
              </a:pathLst>
            </a:custGeom>
            <a:solidFill>
              <a:srgbClr val="4445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86242" y="1956485"/>
              <a:ext cx="2466569" cy="2382531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9708822" y="2342220"/>
            <a:ext cx="57785" cy="38100"/>
          </a:xfrm>
          <a:custGeom>
            <a:avLst/>
            <a:gdLst/>
            <a:ahLst/>
            <a:cxnLst/>
            <a:rect l="l" t="t" r="r" b="b"/>
            <a:pathLst>
              <a:path w="57784" h="38100">
                <a:moveTo>
                  <a:pt x="57786" y="38099"/>
                </a:moveTo>
                <a:lnTo>
                  <a:pt x="0" y="38099"/>
                </a:lnTo>
                <a:lnTo>
                  <a:pt x="0" y="0"/>
                </a:lnTo>
                <a:lnTo>
                  <a:pt x="57786" y="0"/>
                </a:lnTo>
                <a:lnTo>
                  <a:pt x="57786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11309" y="713116"/>
            <a:ext cx="10297160" cy="28549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45110" marR="458470">
              <a:lnSpc>
                <a:spcPct val="106600"/>
              </a:lnSpc>
              <a:spcBef>
                <a:spcPts val="229"/>
              </a:spcBef>
            </a:pPr>
            <a:r>
              <a:rPr dirty="0" sz="3400" spc="5">
                <a:latin typeface="Lucida Sans Unicode"/>
                <a:cs typeface="Lucida Sans Unicode"/>
              </a:rPr>
              <a:t>О</a:t>
            </a:r>
            <a:r>
              <a:rPr dirty="0" sz="3400" spc="-114">
                <a:latin typeface="Lucida Sans Unicode"/>
                <a:cs typeface="Lucida Sans Unicode"/>
              </a:rPr>
              <a:t>с</a:t>
            </a:r>
            <a:r>
              <a:rPr dirty="0" sz="3400" spc="30">
                <a:latin typeface="Lucida Sans Unicode"/>
                <a:cs typeface="Lucida Sans Unicode"/>
              </a:rPr>
              <a:t>н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165">
                <a:latin typeface="Lucida Sans Unicode"/>
                <a:cs typeface="Lucida Sans Unicode"/>
              </a:rPr>
              <a:t>в</a:t>
            </a:r>
            <a:r>
              <a:rPr dirty="0" sz="3400" spc="185">
                <a:latin typeface="Lucida Sans Unicode"/>
                <a:cs typeface="Lucida Sans Unicode"/>
              </a:rPr>
              <a:t>ы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>
                <a:latin typeface="Lucida Sans Unicode"/>
                <a:cs typeface="Lucida Sans Unicode"/>
              </a:rPr>
              <a:t>б</a:t>
            </a:r>
            <a:r>
              <a:rPr dirty="0" sz="3400" spc="15">
                <a:latin typeface="Lucida Sans Unicode"/>
                <a:cs typeface="Lucida Sans Unicode"/>
              </a:rPr>
              <a:t>е</a:t>
            </a:r>
            <a:r>
              <a:rPr dirty="0" sz="3400" spc="25">
                <a:latin typeface="Lucida Sans Unicode"/>
                <a:cs typeface="Lucida Sans Unicode"/>
              </a:rPr>
              <a:t>з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-15">
                <a:latin typeface="Lucida Sans Unicode"/>
                <a:cs typeface="Lucida Sans Unicode"/>
              </a:rPr>
              <a:t>п</a:t>
            </a:r>
            <a:r>
              <a:rPr dirty="0" sz="3400" spc="20">
                <a:latin typeface="Lucida Sans Unicode"/>
                <a:cs typeface="Lucida Sans Unicode"/>
              </a:rPr>
              <a:t>а</a:t>
            </a:r>
            <a:r>
              <a:rPr dirty="0" sz="3400" spc="-114">
                <a:latin typeface="Lucida Sans Unicode"/>
                <a:cs typeface="Lucida Sans Unicode"/>
              </a:rPr>
              <a:t>с</a:t>
            </a:r>
            <a:r>
              <a:rPr dirty="0" sz="3400" spc="30">
                <a:latin typeface="Lucida Sans Unicode"/>
                <a:cs typeface="Lucida Sans Unicode"/>
              </a:rPr>
              <a:t>н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-114">
                <a:latin typeface="Lucida Sans Unicode"/>
                <a:cs typeface="Lucida Sans Unicode"/>
              </a:rPr>
              <a:t>с</a:t>
            </a:r>
            <a:r>
              <a:rPr dirty="0" sz="3400" spc="-70">
                <a:latin typeface="Lucida Sans Unicode"/>
                <a:cs typeface="Lucida Sans Unicode"/>
              </a:rPr>
              <a:t>т</a:t>
            </a:r>
            <a:r>
              <a:rPr dirty="0" sz="3400" spc="55">
                <a:latin typeface="Lucida Sans Unicode"/>
                <a:cs typeface="Lucida Sans Unicode"/>
              </a:rPr>
              <a:t>и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 spc="70">
                <a:latin typeface="Lucida Sans Unicode"/>
                <a:cs typeface="Lucida Sans Unicode"/>
              </a:rPr>
              <a:t>ж</a:t>
            </a:r>
            <a:r>
              <a:rPr dirty="0" sz="3400" spc="50">
                <a:latin typeface="Lucida Sans Unicode"/>
                <a:cs typeface="Lucida Sans Unicode"/>
              </a:rPr>
              <a:t>и</a:t>
            </a:r>
            <a:r>
              <a:rPr dirty="0" sz="3400" spc="25">
                <a:latin typeface="Lucida Sans Unicode"/>
                <a:cs typeface="Lucida Sans Unicode"/>
              </a:rPr>
              <a:t>з</a:t>
            </a:r>
            <a:r>
              <a:rPr dirty="0" sz="3400" spc="30">
                <a:latin typeface="Lucida Sans Unicode"/>
                <a:cs typeface="Lucida Sans Unicode"/>
              </a:rPr>
              <a:t>н</a:t>
            </a:r>
            <a:r>
              <a:rPr dirty="0" sz="3400" spc="15">
                <a:latin typeface="Lucida Sans Unicode"/>
                <a:cs typeface="Lucida Sans Unicode"/>
              </a:rPr>
              <a:t>е</a:t>
            </a:r>
            <a:r>
              <a:rPr dirty="0" sz="3400" spc="-315">
                <a:latin typeface="Lucida Sans Unicode"/>
                <a:cs typeface="Lucida Sans Unicode"/>
              </a:rPr>
              <a:t>д</a:t>
            </a:r>
            <a:r>
              <a:rPr dirty="0" sz="3400" spc="15">
                <a:latin typeface="Lucida Sans Unicode"/>
                <a:cs typeface="Lucida Sans Unicode"/>
              </a:rPr>
              <a:t>е</a:t>
            </a:r>
            <a:r>
              <a:rPr dirty="0" sz="3400" spc="160">
                <a:latin typeface="Lucida Sans Unicode"/>
                <a:cs typeface="Lucida Sans Unicode"/>
              </a:rPr>
              <a:t>я</a:t>
            </a:r>
            <a:r>
              <a:rPr dirty="0" sz="3400" spc="-70">
                <a:latin typeface="Lucida Sans Unicode"/>
                <a:cs typeface="Lucida Sans Unicode"/>
              </a:rPr>
              <a:t>т</a:t>
            </a:r>
            <a:r>
              <a:rPr dirty="0" sz="3400" spc="15">
                <a:latin typeface="Lucida Sans Unicode"/>
                <a:cs typeface="Lucida Sans Unicode"/>
              </a:rPr>
              <a:t>е</a:t>
            </a:r>
            <a:r>
              <a:rPr dirty="0" sz="3400" spc="-40">
                <a:latin typeface="Lucida Sans Unicode"/>
                <a:cs typeface="Lucida Sans Unicode"/>
              </a:rPr>
              <a:t>л</a:t>
            </a:r>
            <a:r>
              <a:rPr dirty="0" sz="3400" spc="290">
                <a:latin typeface="Lucida Sans Unicode"/>
                <a:cs typeface="Lucida Sans Unicode"/>
              </a:rPr>
              <a:t>ь</a:t>
            </a:r>
            <a:r>
              <a:rPr dirty="0" sz="3400" spc="30">
                <a:latin typeface="Lucida Sans Unicode"/>
                <a:cs typeface="Lucida Sans Unicode"/>
              </a:rPr>
              <a:t>н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-114">
                <a:latin typeface="Lucida Sans Unicode"/>
                <a:cs typeface="Lucida Sans Unicode"/>
              </a:rPr>
              <a:t>с</a:t>
            </a:r>
            <a:r>
              <a:rPr dirty="0" sz="3400" spc="-70">
                <a:latin typeface="Lucida Sans Unicode"/>
                <a:cs typeface="Lucida Sans Unicode"/>
              </a:rPr>
              <a:t>т</a:t>
            </a:r>
            <a:r>
              <a:rPr dirty="0" sz="3400" spc="35">
                <a:latin typeface="Lucida Sans Unicode"/>
                <a:cs typeface="Lucida Sans Unicode"/>
              </a:rPr>
              <a:t>и  </a:t>
            </a:r>
            <a:r>
              <a:rPr dirty="0" sz="3400" spc="-10">
                <a:latin typeface="Microsoft Sans Serif"/>
                <a:cs typeface="Microsoft Sans Serif"/>
              </a:rPr>
              <a:t>(</a:t>
            </a:r>
            <a:r>
              <a:rPr dirty="0" sz="3400" spc="5">
                <a:latin typeface="Lucida Sans Unicode"/>
                <a:cs typeface="Lucida Sans Unicode"/>
              </a:rPr>
              <a:t>О</a:t>
            </a:r>
            <a:r>
              <a:rPr dirty="0" sz="3400" spc="105">
                <a:latin typeface="Lucida Sans Unicode"/>
                <a:cs typeface="Lucida Sans Unicode"/>
              </a:rPr>
              <a:t>Б</a:t>
            </a:r>
            <a:r>
              <a:rPr dirty="0" sz="3400" spc="120">
                <a:latin typeface="Lucida Sans Unicode"/>
                <a:cs typeface="Lucida Sans Unicode"/>
              </a:rPr>
              <a:t>Ж</a:t>
            </a:r>
            <a:r>
              <a:rPr dirty="0" sz="3400" spc="-10">
                <a:latin typeface="Microsoft Sans Serif"/>
                <a:cs typeface="Microsoft Sans Serif"/>
              </a:rPr>
              <a:t>)</a:t>
            </a:r>
            <a:r>
              <a:rPr dirty="0" sz="3400" spc="-140">
                <a:latin typeface="Microsoft Sans Serif"/>
                <a:cs typeface="Microsoft Sans Serif"/>
              </a:rPr>
              <a:t> </a:t>
            </a:r>
            <a:r>
              <a:rPr dirty="0" sz="3400" spc="455">
                <a:latin typeface="Microsoft Sans Serif"/>
                <a:cs typeface="Microsoft Sans Serif"/>
              </a:rPr>
              <a:t>-</a:t>
            </a:r>
            <a:r>
              <a:rPr dirty="0" sz="3400" spc="-140">
                <a:latin typeface="Microsoft Sans Serif"/>
                <a:cs typeface="Microsoft Sans Serif"/>
              </a:rPr>
              <a:t> 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>
                <a:latin typeface="Lucida Sans Unicode"/>
                <a:cs typeface="Lucida Sans Unicode"/>
              </a:rPr>
              <a:t>б</a:t>
            </a:r>
            <a:r>
              <a:rPr dirty="0" sz="3400" spc="-40">
                <a:latin typeface="Lucida Sans Unicode"/>
                <a:cs typeface="Lucida Sans Unicode"/>
              </a:rPr>
              <a:t>л</a:t>
            </a:r>
            <a:r>
              <a:rPr dirty="0" sz="3400" spc="20">
                <a:latin typeface="Lucida Sans Unicode"/>
                <a:cs typeface="Lucida Sans Unicode"/>
              </a:rPr>
              <a:t>а</a:t>
            </a:r>
            <a:r>
              <a:rPr dirty="0" sz="3400" spc="-114">
                <a:latin typeface="Lucida Sans Unicode"/>
                <a:cs typeface="Lucida Sans Unicode"/>
              </a:rPr>
              <a:t>с</a:t>
            </a:r>
            <a:r>
              <a:rPr dirty="0" sz="3400" spc="-70">
                <a:latin typeface="Lucida Sans Unicode"/>
                <a:cs typeface="Lucida Sans Unicode"/>
              </a:rPr>
              <a:t>т</a:t>
            </a:r>
            <a:r>
              <a:rPr dirty="0" sz="3400" spc="295">
                <a:latin typeface="Lucida Sans Unicode"/>
                <a:cs typeface="Lucida Sans Unicode"/>
              </a:rPr>
              <a:t>ь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 spc="25">
                <a:latin typeface="Lucida Sans Unicode"/>
                <a:cs typeface="Lucida Sans Unicode"/>
              </a:rPr>
              <a:t>з</a:t>
            </a:r>
            <a:r>
              <a:rPr dirty="0" sz="3400" spc="30">
                <a:latin typeface="Lucida Sans Unicode"/>
                <a:cs typeface="Lucida Sans Unicode"/>
              </a:rPr>
              <a:t>н</a:t>
            </a:r>
            <a:r>
              <a:rPr dirty="0" sz="3400" spc="20">
                <a:latin typeface="Lucida Sans Unicode"/>
                <a:cs typeface="Lucida Sans Unicode"/>
              </a:rPr>
              <a:t>а</a:t>
            </a:r>
            <a:r>
              <a:rPr dirty="0" sz="3400" spc="30">
                <a:latin typeface="Lucida Sans Unicode"/>
                <a:cs typeface="Lucida Sans Unicode"/>
              </a:rPr>
              <a:t>н</a:t>
            </a:r>
            <a:r>
              <a:rPr dirty="0" sz="3400" spc="50">
                <a:latin typeface="Lucida Sans Unicode"/>
                <a:cs typeface="Lucida Sans Unicode"/>
              </a:rPr>
              <a:t>ий</a:t>
            </a:r>
            <a:r>
              <a:rPr dirty="0" sz="3400" spc="-455">
                <a:latin typeface="Microsoft Sans Serif"/>
                <a:cs typeface="Microsoft Sans Serif"/>
              </a:rPr>
              <a:t>,</a:t>
            </a:r>
            <a:r>
              <a:rPr dirty="0" sz="3400" spc="-140">
                <a:latin typeface="Microsoft Sans Serif"/>
                <a:cs typeface="Microsoft Sans Serif"/>
              </a:rPr>
              <a:t> </a:t>
            </a:r>
            <a:r>
              <a:rPr dirty="0" sz="3400" spc="170">
                <a:latin typeface="Lucida Sans Unicode"/>
                <a:cs typeface="Lucida Sans Unicode"/>
              </a:rPr>
              <a:t>в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 spc="-35">
                <a:latin typeface="Lucida Sans Unicode"/>
                <a:cs typeface="Lucida Sans Unicode"/>
              </a:rPr>
              <a:t>ко</a:t>
            </a:r>
            <a:r>
              <a:rPr dirty="0" sz="3400" spc="-70">
                <a:latin typeface="Lucida Sans Unicode"/>
                <a:cs typeface="Lucida Sans Unicode"/>
              </a:rPr>
              <a:t>т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-55">
                <a:latin typeface="Lucida Sans Unicode"/>
                <a:cs typeface="Lucida Sans Unicode"/>
              </a:rPr>
              <a:t>р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55">
                <a:latin typeface="Lucida Sans Unicode"/>
                <a:cs typeface="Lucida Sans Unicode"/>
              </a:rPr>
              <a:t>й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 spc="50">
                <a:latin typeface="Lucida Sans Unicode"/>
                <a:cs typeface="Lucida Sans Unicode"/>
              </a:rPr>
              <a:t>и</a:t>
            </a:r>
            <a:r>
              <a:rPr dirty="0" sz="3400" spc="25">
                <a:latin typeface="Lucida Sans Unicode"/>
                <a:cs typeface="Lucida Sans Unicode"/>
              </a:rPr>
              <a:t>з</a:t>
            </a:r>
            <a:r>
              <a:rPr dirty="0" sz="3400" spc="-60">
                <a:latin typeface="Lucida Sans Unicode"/>
                <a:cs typeface="Lucida Sans Unicode"/>
              </a:rPr>
              <a:t>у</a:t>
            </a:r>
            <a:r>
              <a:rPr dirty="0" sz="3400" spc="295">
                <a:latin typeface="Lucida Sans Unicode"/>
                <a:cs typeface="Lucida Sans Unicode"/>
              </a:rPr>
              <a:t>ч</a:t>
            </a:r>
            <a:r>
              <a:rPr dirty="0" sz="3400" spc="20">
                <a:latin typeface="Lucida Sans Unicode"/>
                <a:cs typeface="Lucida Sans Unicode"/>
              </a:rPr>
              <a:t>а</a:t>
            </a:r>
            <a:r>
              <a:rPr dirty="0" sz="3400" spc="65">
                <a:latin typeface="Lucida Sans Unicode"/>
                <a:cs typeface="Lucida Sans Unicode"/>
              </a:rPr>
              <a:t>ю</a:t>
            </a:r>
            <a:r>
              <a:rPr dirty="0" sz="3400" spc="-70">
                <a:latin typeface="Lucida Sans Unicode"/>
                <a:cs typeface="Lucida Sans Unicode"/>
              </a:rPr>
              <a:t>т</a:t>
            </a:r>
            <a:r>
              <a:rPr dirty="0" sz="3400" spc="-114">
                <a:latin typeface="Lucida Sans Unicode"/>
                <a:cs typeface="Lucida Sans Unicode"/>
              </a:rPr>
              <a:t>с</a:t>
            </a:r>
            <a:r>
              <a:rPr dirty="0" sz="3400" spc="120">
                <a:latin typeface="Lucida Sans Unicode"/>
                <a:cs typeface="Lucida Sans Unicode"/>
              </a:rPr>
              <a:t>я  </a:t>
            </a:r>
            <a:r>
              <a:rPr dirty="0" u="heavy" sz="340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3400" spc="1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</a:t>
            </a:r>
            <a:r>
              <a:rPr dirty="0" u="heavy" sz="3400" spc="1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dirty="0" u="heavy" sz="3400" spc="-1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</a:t>
            </a:r>
            <a:r>
              <a:rPr dirty="0" u="heavy" sz="3400" spc="1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</a:t>
            </a:r>
            <a:r>
              <a:rPr dirty="0" u="heavy" sz="340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3400" spc="-1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</a:t>
            </a:r>
            <a:r>
              <a:rPr dirty="0" u="heavy" sz="3400" spc="2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</a:t>
            </a:r>
            <a:r>
              <a:rPr dirty="0" u="heavy" sz="3400" spc="3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dirty="0" sz="3400" spc="-455">
                <a:latin typeface="Microsoft Sans Serif"/>
                <a:cs typeface="Microsoft Sans Serif"/>
              </a:rPr>
              <a:t>,</a:t>
            </a:r>
            <a:r>
              <a:rPr dirty="0" sz="3400" spc="-140">
                <a:latin typeface="Microsoft Sans Serif"/>
                <a:cs typeface="Microsoft Sans Serif"/>
              </a:rPr>
              <a:t> </a:t>
            </a:r>
            <a:r>
              <a:rPr dirty="0" sz="3400" spc="-60">
                <a:latin typeface="Lucida Sans Unicode"/>
                <a:cs typeface="Lucida Sans Unicode"/>
              </a:rPr>
              <a:t>у</a:t>
            </a:r>
            <a:r>
              <a:rPr dirty="0" sz="3400" spc="-215">
                <a:latin typeface="Lucida Sans Unicode"/>
                <a:cs typeface="Lucida Sans Unicode"/>
              </a:rPr>
              <a:t>г</a:t>
            </a:r>
            <a:r>
              <a:rPr dirty="0" sz="3400" spc="-55">
                <a:latin typeface="Lucida Sans Unicode"/>
                <a:cs typeface="Lucida Sans Unicode"/>
              </a:rPr>
              <a:t>р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70">
                <a:latin typeface="Lucida Sans Unicode"/>
                <a:cs typeface="Lucida Sans Unicode"/>
              </a:rPr>
              <a:t>ж</a:t>
            </a:r>
            <a:r>
              <a:rPr dirty="0" sz="3400" spc="20">
                <a:latin typeface="Lucida Sans Unicode"/>
                <a:cs typeface="Lucida Sans Unicode"/>
              </a:rPr>
              <a:t>а</a:t>
            </a:r>
            <a:r>
              <a:rPr dirty="0" sz="3400" spc="65">
                <a:latin typeface="Lucida Sans Unicode"/>
                <a:cs typeface="Lucida Sans Unicode"/>
              </a:rPr>
              <a:t>ю</a:t>
            </a:r>
            <a:r>
              <a:rPr dirty="0" sz="3400" spc="60">
                <a:latin typeface="Lucida Sans Unicode"/>
                <a:cs typeface="Lucida Sans Unicode"/>
              </a:rPr>
              <a:t>щ</a:t>
            </a:r>
            <a:r>
              <a:rPr dirty="0" sz="3400" spc="50">
                <a:latin typeface="Lucida Sans Unicode"/>
                <a:cs typeface="Lucida Sans Unicode"/>
              </a:rPr>
              <a:t>и</a:t>
            </a:r>
            <a:r>
              <a:rPr dirty="0" sz="3400" spc="20">
                <a:latin typeface="Lucida Sans Unicode"/>
                <a:cs typeface="Lucida Sans Unicode"/>
              </a:rPr>
              <a:t>е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u="heavy" sz="3400" spc="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</a:t>
            </a:r>
            <a:r>
              <a:rPr dirty="0" u="heavy" sz="3400" spc="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340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dirty="0" u="heavy" sz="340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dirty="0" u="heavy" sz="3400" spc="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</a:t>
            </a:r>
            <a:r>
              <a:rPr dirty="0" u="heavy" sz="3400" spc="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dirty="0" u="heavy" sz="3400" spc="3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</a:t>
            </a:r>
            <a:r>
              <a:rPr dirty="0" sz="3400" spc="35" b="1">
                <a:latin typeface="Arial"/>
                <a:cs typeface="Arial"/>
              </a:rPr>
              <a:t>у</a:t>
            </a:r>
            <a:r>
              <a:rPr dirty="0" sz="3400" spc="-440">
                <a:latin typeface="Microsoft Sans Serif"/>
                <a:cs typeface="Microsoft Sans Serif"/>
              </a:rPr>
              <a:t>,  </a:t>
            </a:r>
            <a:r>
              <a:rPr dirty="0" sz="3400" spc="25">
                <a:latin typeface="Lucida Sans Unicode"/>
                <a:cs typeface="Lucida Sans Unicode"/>
              </a:rPr>
              <a:t>з</a:t>
            </a:r>
            <a:r>
              <a:rPr dirty="0" sz="3400" spc="20">
                <a:latin typeface="Lucida Sans Unicode"/>
                <a:cs typeface="Lucida Sans Unicode"/>
              </a:rPr>
              <a:t>а</a:t>
            </a:r>
            <a:r>
              <a:rPr dirty="0" sz="3400" spc="-35">
                <a:latin typeface="Lucida Sans Unicode"/>
                <a:cs typeface="Lucida Sans Unicode"/>
              </a:rPr>
              <a:t>ко</a:t>
            </a:r>
            <a:r>
              <a:rPr dirty="0" sz="3400" spc="30">
                <a:latin typeface="Lucida Sans Unicode"/>
                <a:cs typeface="Lucida Sans Unicode"/>
              </a:rPr>
              <a:t>н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60">
                <a:latin typeface="Lucida Sans Unicode"/>
                <a:cs typeface="Lucida Sans Unicode"/>
              </a:rPr>
              <a:t>м</a:t>
            </a:r>
            <a:r>
              <a:rPr dirty="0" sz="3400" spc="15">
                <a:latin typeface="Lucida Sans Unicode"/>
                <a:cs typeface="Lucida Sans Unicode"/>
              </a:rPr>
              <a:t>е</a:t>
            </a:r>
            <a:r>
              <a:rPr dirty="0" sz="3400" spc="-55">
                <a:latin typeface="Lucida Sans Unicode"/>
                <a:cs typeface="Lucida Sans Unicode"/>
              </a:rPr>
              <a:t>р</a:t>
            </a:r>
            <a:r>
              <a:rPr dirty="0" sz="3400" spc="30">
                <a:latin typeface="Lucida Sans Unicode"/>
                <a:cs typeface="Lucida Sans Unicode"/>
              </a:rPr>
              <a:t>н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-114">
                <a:latin typeface="Lucida Sans Unicode"/>
                <a:cs typeface="Lucida Sans Unicode"/>
              </a:rPr>
              <a:t>с</a:t>
            </a:r>
            <a:r>
              <a:rPr dirty="0" sz="3400" spc="-70">
                <a:latin typeface="Lucida Sans Unicode"/>
                <a:cs typeface="Lucida Sans Unicode"/>
              </a:rPr>
              <a:t>т</a:t>
            </a:r>
            <a:r>
              <a:rPr dirty="0" sz="3400" spc="55">
                <a:latin typeface="Lucida Sans Unicode"/>
                <a:cs typeface="Lucida Sans Unicode"/>
              </a:rPr>
              <a:t>и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 spc="50">
                <a:latin typeface="Lucida Sans Unicode"/>
                <a:cs typeface="Lucida Sans Unicode"/>
              </a:rPr>
              <a:t>и</a:t>
            </a:r>
            <a:r>
              <a:rPr dirty="0" sz="3400" spc="-290">
                <a:latin typeface="Lucida Sans Unicode"/>
                <a:cs typeface="Lucida Sans Unicode"/>
              </a:rPr>
              <a:t>х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 spc="-15">
                <a:latin typeface="Lucida Sans Unicode"/>
                <a:cs typeface="Lucida Sans Unicode"/>
              </a:rPr>
              <a:t>п</a:t>
            </a:r>
            <a:r>
              <a:rPr dirty="0" sz="3400" spc="-55">
                <a:latin typeface="Lucida Sans Unicode"/>
                <a:cs typeface="Lucida Sans Unicode"/>
              </a:rPr>
              <a:t>р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160">
                <a:latin typeface="Lucida Sans Unicode"/>
                <a:cs typeface="Lucida Sans Unicode"/>
              </a:rPr>
              <a:t>я</a:t>
            </a:r>
            <a:r>
              <a:rPr dirty="0" sz="3400" spc="165">
                <a:latin typeface="Lucida Sans Unicode"/>
                <a:cs typeface="Lucida Sans Unicode"/>
              </a:rPr>
              <a:t>в</a:t>
            </a:r>
            <a:r>
              <a:rPr dirty="0" sz="3400" spc="-40">
                <a:latin typeface="Lucida Sans Unicode"/>
                <a:cs typeface="Lucida Sans Unicode"/>
              </a:rPr>
              <a:t>л</a:t>
            </a:r>
            <a:r>
              <a:rPr dirty="0" sz="3400" spc="15">
                <a:latin typeface="Lucida Sans Unicode"/>
                <a:cs typeface="Lucida Sans Unicode"/>
              </a:rPr>
              <a:t>е</a:t>
            </a:r>
            <a:r>
              <a:rPr dirty="0" sz="3400" spc="30">
                <a:latin typeface="Lucida Sans Unicode"/>
                <a:cs typeface="Lucida Sans Unicode"/>
              </a:rPr>
              <a:t>н</a:t>
            </a:r>
            <a:r>
              <a:rPr dirty="0" sz="3400" spc="50">
                <a:latin typeface="Lucida Sans Unicode"/>
                <a:cs typeface="Lucida Sans Unicode"/>
              </a:rPr>
              <a:t>и</a:t>
            </a:r>
            <a:r>
              <a:rPr dirty="0" sz="3400" spc="55">
                <a:latin typeface="Lucida Sans Unicode"/>
                <a:cs typeface="Lucida Sans Unicode"/>
              </a:rPr>
              <a:t>й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 spc="55">
                <a:latin typeface="Lucida Sans Unicode"/>
                <a:cs typeface="Lucida Sans Unicode"/>
              </a:rPr>
              <a:t>и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 spc="-114">
                <a:latin typeface="Lucida Sans Unicode"/>
                <a:cs typeface="Lucida Sans Unicode"/>
              </a:rPr>
              <a:t>с</a:t>
            </a:r>
            <a:r>
              <a:rPr dirty="0" sz="3400" spc="-15">
                <a:latin typeface="Lucida Sans Unicode"/>
                <a:cs typeface="Lucida Sans Unicode"/>
              </a:rPr>
              <a:t>п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-114">
                <a:latin typeface="Lucida Sans Unicode"/>
                <a:cs typeface="Lucida Sans Unicode"/>
              </a:rPr>
              <a:t>с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>
                <a:latin typeface="Lucida Sans Unicode"/>
                <a:cs typeface="Lucida Sans Unicode"/>
              </a:rPr>
              <a:t>б</a:t>
            </a:r>
            <a:r>
              <a:rPr dirty="0" sz="3400" spc="114">
                <a:latin typeface="Lucida Sans Unicode"/>
                <a:cs typeface="Lucida Sans Unicode"/>
              </a:rPr>
              <a:t>ы  </a:t>
            </a:r>
            <a:r>
              <a:rPr dirty="0" sz="3400" spc="25">
                <a:latin typeface="Lucida Sans Unicode"/>
                <a:cs typeface="Lucida Sans Unicode"/>
              </a:rPr>
              <a:t>з</a:t>
            </a:r>
            <a:r>
              <a:rPr dirty="0" sz="3400" spc="20">
                <a:latin typeface="Lucida Sans Unicode"/>
                <a:cs typeface="Lucida Sans Unicode"/>
              </a:rPr>
              <a:t>а</a:t>
            </a:r>
            <a:r>
              <a:rPr dirty="0" sz="3400" spc="60">
                <a:latin typeface="Lucida Sans Unicode"/>
                <a:cs typeface="Lucida Sans Unicode"/>
              </a:rPr>
              <a:t>щ</a:t>
            </a:r>
            <a:r>
              <a:rPr dirty="0" sz="3400" spc="50">
                <a:latin typeface="Lucida Sans Unicode"/>
                <a:cs typeface="Lucida Sans Unicode"/>
              </a:rPr>
              <a:t>и</a:t>
            </a:r>
            <a:r>
              <a:rPr dirty="0" sz="3400" spc="-70">
                <a:latin typeface="Lucida Sans Unicode"/>
                <a:cs typeface="Lucida Sans Unicode"/>
              </a:rPr>
              <a:t>т</a:t>
            </a:r>
            <a:r>
              <a:rPr dirty="0" sz="3400" spc="185">
                <a:latin typeface="Lucida Sans Unicode"/>
                <a:cs typeface="Lucida Sans Unicode"/>
              </a:rPr>
              <a:t>ы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 spc="-40">
                <a:latin typeface="Lucida Sans Unicode"/>
                <a:cs typeface="Lucida Sans Unicode"/>
              </a:rPr>
              <a:t>о</a:t>
            </a:r>
            <a:r>
              <a:rPr dirty="0" sz="3400" spc="-65">
                <a:latin typeface="Lucida Sans Unicode"/>
                <a:cs typeface="Lucida Sans Unicode"/>
              </a:rPr>
              <a:t>т</a:t>
            </a:r>
            <a:r>
              <a:rPr dirty="0" sz="3400" spc="-315">
                <a:latin typeface="Lucida Sans Unicode"/>
                <a:cs typeface="Lucida Sans Unicode"/>
              </a:rPr>
              <a:t> </a:t>
            </a:r>
            <a:r>
              <a:rPr dirty="0" sz="3400" spc="30">
                <a:latin typeface="Lucida Sans Unicode"/>
                <a:cs typeface="Lucida Sans Unicode"/>
              </a:rPr>
              <a:t>н</a:t>
            </a:r>
            <a:r>
              <a:rPr dirty="0" sz="3400" spc="50">
                <a:latin typeface="Lucida Sans Unicode"/>
                <a:cs typeface="Lucida Sans Unicode"/>
              </a:rPr>
              <a:t>и</a:t>
            </a:r>
            <a:r>
              <a:rPr dirty="0" sz="3400" spc="-295">
                <a:latin typeface="Lucida Sans Unicode"/>
                <a:cs typeface="Lucida Sans Unicode"/>
              </a:rPr>
              <a:t>х</a:t>
            </a:r>
            <a:r>
              <a:rPr dirty="0" sz="3400" spc="-455">
                <a:latin typeface="Microsoft Sans Serif"/>
                <a:cs typeface="Microsoft Sans Serif"/>
              </a:rPr>
              <a:t>.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49537" y="4058492"/>
            <a:ext cx="589851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04"/>
              <a:t>В</a:t>
            </a:r>
            <a:r>
              <a:rPr dirty="0" sz="4000" spc="-100"/>
              <a:t> </a:t>
            </a:r>
            <a:r>
              <a:rPr dirty="0" sz="4000" spc="225"/>
              <a:t>з</a:t>
            </a:r>
            <a:r>
              <a:rPr dirty="0" sz="4000" spc="185"/>
              <a:t>а</a:t>
            </a:r>
            <a:r>
              <a:rPr dirty="0" sz="4000" spc="110"/>
              <a:t>д</a:t>
            </a:r>
            <a:r>
              <a:rPr dirty="0" sz="4000" spc="185"/>
              <a:t>а</a:t>
            </a:r>
            <a:r>
              <a:rPr dirty="0" sz="4000" spc="295"/>
              <a:t>ч</a:t>
            </a:r>
            <a:r>
              <a:rPr dirty="0" sz="4000" spc="420"/>
              <a:t>и</a:t>
            </a:r>
            <a:r>
              <a:rPr dirty="0" sz="4000" spc="-100"/>
              <a:t> </a:t>
            </a:r>
            <a:r>
              <a:rPr dirty="0" sz="4000" spc="65"/>
              <a:t>О</a:t>
            </a:r>
            <a:r>
              <a:rPr dirty="0" sz="4000" spc="-330"/>
              <a:t>Б</a:t>
            </a:r>
            <a:r>
              <a:rPr dirty="0" sz="4000" spc="155"/>
              <a:t>Ж</a:t>
            </a:r>
            <a:r>
              <a:rPr dirty="0" sz="4000" spc="-100"/>
              <a:t> </a:t>
            </a:r>
            <a:r>
              <a:rPr dirty="0" sz="4000" spc="50"/>
              <a:t>в</a:t>
            </a:r>
            <a:r>
              <a:rPr dirty="0" sz="4000" spc="80"/>
              <a:t>х</a:t>
            </a:r>
            <a:r>
              <a:rPr dirty="0" sz="4000" spc="25"/>
              <a:t>о</a:t>
            </a:r>
            <a:r>
              <a:rPr dirty="0" sz="4000" spc="110"/>
              <a:t>д</a:t>
            </a:r>
            <a:r>
              <a:rPr dirty="0" sz="4000" spc="415"/>
              <a:t>и</a:t>
            </a:r>
            <a:r>
              <a:rPr dirty="0" sz="4000" spc="245"/>
              <a:t>т</a:t>
            </a:r>
            <a:r>
              <a:rPr dirty="0" sz="4000" spc="-705">
                <a:latin typeface="Tahoma"/>
                <a:cs typeface="Tahoma"/>
              </a:rPr>
              <a:t>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9537" y="5184767"/>
            <a:ext cx="10883900" cy="3216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549015">
              <a:lnSpc>
                <a:spcPct val="107400"/>
              </a:lnSpc>
              <a:spcBef>
                <a:spcPts val="95"/>
              </a:spcBef>
            </a:pPr>
            <a:r>
              <a:rPr dirty="0" sz="3900" spc="-15">
                <a:latin typeface="Lucida Sans Unicode"/>
                <a:cs typeface="Lucida Sans Unicode"/>
              </a:rPr>
              <a:t>п</a:t>
            </a:r>
            <a:r>
              <a:rPr dirty="0" sz="3900" spc="-65">
                <a:latin typeface="Lucida Sans Unicode"/>
                <a:cs typeface="Lucida Sans Unicode"/>
              </a:rPr>
              <a:t>р</a:t>
            </a:r>
            <a:r>
              <a:rPr dirty="0" sz="3900" spc="20">
                <a:latin typeface="Lucida Sans Unicode"/>
                <a:cs typeface="Lucida Sans Unicode"/>
              </a:rPr>
              <a:t>е</a:t>
            </a:r>
            <a:r>
              <a:rPr dirty="0" sz="3900" spc="-360">
                <a:latin typeface="Lucida Sans Unicode"/>
                <a:cs typeface="Lucida Sans Unicode"/>
              </a:rPr>
              <a:t>д</a:t>
            </a:r>
            <a:r>
              <a:rPr dirty="0" sz="3900" spc="190">
                <a:latin typeface="Lucida Sans Unicode"/>
                <a:cs typeface="Lucida Sans Unicode"/>
              </a:rPr>
              <a:t>в</a:t>
            </a:r>
            <a:r>
              <a:rPr dirty="0" sz="3900" spc="55">
                <a:latin typeface="Lucida Sans Unicode"/>
                <a:cs typeface="Lucida Sans Unicode"/>
              </a:rPr>
              <a:t>и</a:t>
            </a:r>
            <a:r>
              <a:rPr dirty="0" sz="3900" spc="-360">
                <a:latin typeface="Lucida Sans Unicode"/>
                <a:cs typeface="Lucida Sans Unicode"/>
              </a:rPr>
              <a:t>д</a:t>
            </a:r>
            <a:r>
              <a:rPr dirty="0" sz="3900" spc="20">
                <a:latin typeface="Lucida Sans Unicode"/>
                <a:cs typeface="Lucida Sans Unicode"/>
              </a:rPr>
              <a:t>е</a:t>
            </a:r>
            <a:r>
              <a:rPr dirty="0" sz="3900" spc="-80">
                <a:latin typeface="Lucida Sans Unicode"/>
                <a:cs typeface="Lucida Sans Unicode"/>
              </a:rPr>
              <a:t>т</a:t>
            </a:r>
            <a:r>
              <a:rPr dirty="0" sz="3900" spc="340">
                <a:latin typeface="Lucida Sans Unicode"/>
                <a:cs typeface="Lucida Sans Unicode"/>
              </a:rPr>
              <a:t>ь</a:t>
            </a:r>
            <a:r>
              <a:rPr dirty="0" sz="3900" spc="-360">
                <a:latin typeface="Lucida Sans Unicode"/>
                <a:cs typeface="Lucida Sans Unicode"/>
              </a:rPr>
              <a:t> </a:t>
            </a:r>
            <a:r>
              <a:rPr dirty="0" sz="3900" spc="-45">
                <a:latin typeface="Lucida Sans Unicode"/>
                <a:cs typeface="Lucida Sans Unicode"/>
              </a:rPr>
              <a:t>о</a:t>
            </a:r>
            <a:r>
              <a:rPr dirty="0" sz="3900" spc="-15">
                <a:latin typeface="Lucida Sans Unicode"/>
                <a:cs typeface="Lucida Sans Unicode"/>
              </a:rPr>
              <a:t>п</a:t>
            </a:r>
            <a:r>
              <a:rPr dirty="0" sz="3900" spc="25">
                <a:latin typeface="Lucida Sans Unicode"/>
                <a:cs typeface="Lucida Sans Unicode"/>
              </a:rPr>
              <a:t>а</a:t>
            </a:r>
            <a:r>
              <a:rPr dirty="0" sz="3900" spc="-135">
                <a:latin typeface="Lucida Sans Unicode"/>
                <a:cs typeface="Lucida Sans Unicode"/>
              </a:rPr>
              <a:t>с</a:t>
            </a:r>
            <a:r>
              <a:rPr dirty="0" sz="3900" spc="35">
                <a:latin typeface="Lucida Sans Unicode"/>
                <a:cs typeface="Lucida Sans Unicode"/>
              </a:rPr>
              <a:t>н</a:t>
            </a:r>
            <a:r>
              <a:rPr dirty="0" sz="3900" spc="-45">
                <a:latin typeface="Lucida Sans Unicode"/>
                <a:cs typeface="Lucida Sans Unicode"/>
              </a:rPr>
              <a:t>о</a:t>
            </a:r>
            <a:r>
              <a:rPr dirty="0" sz="3900" spc="-135">
                <a:latin typeface="Lucida Sans Unicode"/>
                <a:cs typeface="Lucida Sans Unicode"/>
              </a:rPr>
              <a:t>с</a:t>
            </a:r>
            <a:r>
              <a:rPr dirty="0" sz="3900" spc="-80">
                <a:latin typeface="Lucida Sans Unicode"/>
                <a:cs typeface="Lucida Sans Unicode"/>
              </a:rPr>
              <a:t>т</a:t>
            </a:r>
            <a:r>
              <a:rPr dirty="0" sz="3900" spc="335">
                <a:latin typeface="Lucida Sans Unicode"/>
                <a:cs typeface="Lucida Sans Unicode"/>
              </a:rPr>
              <a:t>ь</a:t>
            </a:r>
            <a:r>
              <a:rPr dirty="0" sz="3900" spc="-505">
                <a:latin typeface="Microsoft Sans Serif"/>
                <a:cs typeface="Microsoft Sans Serif"/>
              </a:rPr>
              <a:t>;  </a:t>
            </a:r>
            <a:r>
              <a:rPr dirty="0" sz="3900" spc="-65">
                <a:latin typeface="Lucida Sans Unicode"/>
                <a:cs typeface="Lucida Sans Unicode"/>
              </a:rPr>
              <a:t>р</a:t>
            </a:r>
            <a:r>
              <a:rPr dirty="0" sz="3900" spc="25">
                <a:latin typeface="Lucida Sans Unicode"/>
                <a:cs typeface="Lucida Sans Unicode"/>
              </a:rPr>
              <a:t>а</a:t>
            </a:r>
            <a:r>
              <a:rPr dirty="0" sz="3900" spc="-135">
                <a:latin typeface="Lucida Sans Unicode"/>
                <a:cs typeface="Lucida Sans Unicode"/>
              </a:rPr>
              <a:t>с</a:t>
            </a:r>
            <a:r>
              <a:rPr dirty="0" sz="3900" spc="-15">
                <a:latin typeface="Lucida Sans Unicode"/>
                <a:cs typeface="Lucida Sans Unicode"/>
              </a:rPr>
              <a:t>п</a:t>
            </a:r>
            <a:r>
              <a:rPr dirty="0" sz="3900" spc="-45">
                <a:latin typeface="Lucida Sans Unicode"/>
                <a:cs typeface="Lucida Sans Unicode"/>
              </a:rPr>
              <a:t>о</a:t>
            </a:r>
            <a:r>
              <a:rPr dirty="0" sz="3900" spc="30">
                <a:latin typeface="Lucida Sans Unicode"/>
                <a:cs typeface="Lucida Sans Unicode"/>
              </a:rPr>
              <a:t>з</a:t>
            </a:r>
            <a:r>
              <a:rPr dirty="0" sz="3900" spc="35">
                <a:latin typeface="Lucida Sans Unicode"/>
                <a:cs typeface="Lucida Sans Unicode"/>
              </a:rPr>
              <a:t>н</a:t>
            </a:r>
            <a:r>
              <a:rPr dirty="0" sz="3900" spc="25">
                <a:latin typeface="Lucida Sans Unicode"/>
                <a:cs typeface="Lucida Sans Unicode"/>
              </a:rPr>
              <a:t>а</a:t>
            </a:r>
            <a:r>
              <a:rPr dirty="0" sz="3900" spc="-80">
                <a:latin typeface="Lucida Sans Unicode"/>
                <a:cs typeface="Lucida Sans Unicode"/>
              </a:rPr>
              <a:t>т</a:t>
            </a:r>
            <a:r>
              <a:rPr dirty="0" sz="3900" spc="340">
                <a:latin typeface="Lucida Sans Unicode"/>
                <a:cs typeface="Lucida Sans Unicode"/>
              </a:rPr>
              <a:t>ь</a:t>
            </a:r>
            <a:r>
              <a:rPr dirty="0" sz="3900" spc="-360">
                <a:latin typeface="Lucida Sans Unicode"/>
                <a:cs typeface="Lucida Sans Unicode"/>
              </a:rPr>
              <a:t> </a:t>
            </a:r>
            <a:r>
              <a:rPr dirty="0" sz="3900" spc="-45">
                <a:latin typeface="Lucida Sans Unicode"/>
                <a:cs typeface="Lucida Sans Unicode"/>
              </a:rPr>
              <a:t>о</a:t>
            </a:r>
            <a:r>
              <a:rPr dirty="0" sz="3900" spc="-15">
                <a:latin typeface="Lucida Sans Unicode"/>
                <a:cs typeface="Lucida Sans Unicode"/>
              </a:rPr>
              <a:t>п</a:t>
            </a:r>
            <a:r>
              <a:rPr dirty="0" sz="3900" spc="25">
                <a:latin typeface="Lucida Sans Unicode"/>
                <a:cs typeface="Lucida Sans Unicode"/>
              </a:rPr>
              <a:t>а</a:t>
            </a:r>
            <a:r>
              <a:rPr dirty="0" sz="3900" spc="-135">
                <a:latin typeface="Lucida Sans Unicode"/>
                <a:cs typeface="Lucida Sans Unicode"/>
              </a:rPr>
              <a:t>с</a:t>
            </a:r>
            <a:r>
              <a:rPr dirty="0" sz="3900" spc="35">
                <a:latin typeface="Lucida Sans Unicode"/>
                <a:cs typeface="Lucida Sans Unicode"/>
              </a:rPr>
              <a:t>н</a:t>
            </a:r>
            <a:r>
              <a:rPr dirty="0" sz="3900" spc="-45">
                <a:latin typeface="Lucida Sans Unicode"/>
                <a:cs typeface="Lucida Sans Unicode"/>
              </a:rPr>
              <a:t>о</a:t>
            </a:r>
            <a:r>
              <a:rPr dirty="0" sz="3900" spc="-135">
                <a:latin typeface="Lucida Sans Unicode"/>
                <a:cs typeface="Lucida Sans Unicode"/>
              </a:rPr>
              <a:t>с</a:t>
            </a:r>
            <a:r>
              <a:rPr dirty="0" sz="3900" spc="-80">
                <a:latin typeface="Lucida Sans Unicode"/>
                <a:cs typeface="Lucida Sans Unicode"/>
              </a:rPr>
              <a:t>т</a:t>
            </a:r>
            <a:r>
              <a:rPr dirty="0" sz="3900" spc="335">
                <a:latin typeface="Lucida Sans Unicode"/>
                <a:cs typeface="Lucida Sans Unicode"/>
              </a:rPr>
              <a:t>ь</a:t>
            </a:r>
            <a:r>
              <a:rPr dirty="0" sz="3900" spc="-505">
                <a:latin typeface="Microsoft Sans Serif"/>
                <a:cs typeface="Microsoft Sans Serif"/>
              </a:rPr>
              <a:t>;  </a:t>
            </a:r>
            <a:r>
              <a:rPr dirty="0" sz="3900" spc="-40">
                <a:latin typeface="Lucida Sans Unicode"/>
                <a:cs typeface="Lucida Sans Unicode"/>
              </a:rPr>
              <a:t>к</a:t>
            </a:r>
            <a:r>
              <a:rPr dirty="0" sz="3900" spc="-45">
                <a:latin typeface="Lucida Sans Unicode"/>
                <a:cs typeface="Lucida Sans Unicode"/>
              </a:rPr>
              <a:t>л</a:t>
            </a:r>
            <a:r>
              <a:rPr dirty="0" sz="3900" spc="25">
                <a:latin typeface="Lucida Sans Unicode"/>
                <a:cs typeface="Lucida Sans Unicode"/>
              </a:rPr>
              <a:t>а</a:t>
            </a:r>
            <a:r>
              <a:rPr dirty="0" sz="3900" spc="-135">
                <a:latin typeface="Lucida Sans Unicode"/>
                <a:cs typeface="Lucida Sans Unicode"/>
              </a:rPr>
              <a:t>сс</a:t>
            </a:r>
            <a:r>
              <a:rPr dirty="0" sz="3900" spc="55">
                <a:latin typeface="Lucida Sans Unicode"/>
                <a:cs typeface="Lucida Sans Unicode"/>
              </a:rPr>
              <a:t>и</a:t>
            </a:r>
            <a:r>
              <a:rPr dirty="0" sz="3900" spc="-330">
                <a:latin typeface="Lucida Sans Unicode"/>
                <a:cs typeface="Lucida Sans Unicode"/>
              </a:rPr>
              <a:t>ф</a:t>
            </a:r>
            <a:r>
              <a:rPr dirty="0" sz="3900" spc="55">
                <a:latin typeface="Lucida Sans Unicode"/>
                <a:cs typeface="Lucida Sans Unicode"/>
              </a:rPr>
              <a:t>и</a:t>
            </a:r>
            <a:r>
              <a:rPr dirty="0" sz="3900" spc="-150">
                <a:latin typeface="Lucida Sans Unicode"/>
                <a:cs typeface="Lucida Sans Unicode"/>
              </a:rPr>
              <a:t>ц</a:t>
            </a:r>
            <a:r>
              <a:rPr dirty="0" sz="3900" spc="55">
                <a:latin typeface="Lucida Sans Unicode"/>
                <a:cs typeface="Lucida Sans Unicode"/>
              </a:rPr>
              <a:t>и</a:t>
            </a:r>
            <a:r>
              <a:rPr dirty="0" sz="3900" spc="-65">
                <a:latin typeface="Lucida Sans Unicode"/>
                <a:cs typeface="Lucida Sans Unicode"/>
              </a:rPr>
              <a:t>р</a:t>
            </a:r>
            <a:r>
              <a:rPr dirty="0" sz="3900" spc="-45">
                <a:latin typeface="Lucida Sans Unicode"/>
                <a:cs typeface="Lucida Sans Unicode"/>
              </a:rPr>
              <a:t>о</a:t>
            </a:r>
            <a:r>
              <a:rPr dirty="0" sz="3900" spc="190">
                <a:latin typeface="Lucida Sans Unicode"/>
                <a:cs typeface="Lucida Sans Unicode"/>
              </a:rPr>
              <a:t>в</a:t>
            </a:r>
            <a:r>
              <a:rPr dirty="0" sz="3900" spc="25">
                <a:latin typeface="Lucida Sans Unicode"/>
                <a:cs typeface="Lucida Sans Unicode"/>
              </a:rPr>
              <a:t>а</a:t>
            </a:r>
            <a:r>
              <a:rPr dirty="0" sz="3900" spc="-80">
                <a:latin typeface="Lucida Sans Unicode"/>
                <a:cs typeface="Lucida Sans Unicode"/>
              </a:rPr>
              <a:t>т</a:t>
            </a:r>
            <a:r>
              <a:rPr dirty="0" sz="3900" spc="340">
                <a:latin typeface="Lucida Sans Unicode"/>
                <a:cs typeface="Lucida Sans Unicode"/>
              </a:rPr>
              <a:t>ь</a:t>
            </a:r>
            <a:r>
              <a:rPr dirty="0" sz="3900" spc="-360">
                <a:latin typeface="Lucida Sans Unicode"/>
                <a:cs typeface="Lucida Sans Unicode"/>
              </a:rPr>
              <a:t> </a:t>
            </a:r>
            <a:r>
              <a:rPr dirty="0" sz="3900" spc="-45">
                <a:latin typeface="Lucida Sans Unicode"/>
                <a:cs typeface="Lucida Sans Unicode"/>
              </a:rPr>
              <a:t>о</a:t>
            </a:r>
            <a:r>
              <a:rPr dirty="0" sz="3900" spc="-15">
                <a:latin typeface="Lucida Sans Unicode"/>
                <a:cs typeface="Lucida Sans Unicode"/>
              </a:rPr>
              <a:t>п</a:t>
            </a:r>
            <a:r>
              <a:rPr dirty="0" sz="3900" spc="25">
                <a:latin typeface="Lucida Sans Unicode"/>
                <a:cs typeface="Lucida Sans Unicode"/>
              </a:rPr>
              <a:t>а</a:t>
            </a:r>
            <a:r>
              <a:rPr dirty="0" sz="3900" spc="-135">
                <a:latin typeface="Lucida Sans Unicode"/>
                <a:cs typeface="Lucida Sans Unicode"/>
              </a:rPr>
              <a:t>с</a:t>
            </a:r>
            <a:r>
              <a:rPr dirty="0" sz="3900" spc="35">
                <a:latin typeface="Lucida Sans Unicode"/>
                <a:cs typeface="Lucida Sans Unicode"/>
              </a:rPr>
              <a:t>н</a:t>
            </a:r>
            <a:r>
              <a:rPr dirty="0" sz="3900" spc="-45">
                <a:latin typeface="Lucida Sans Unicode"/>
                <a:cs typeface="Lucida Sans Unicode"/>
              </a:rPr>
              <a:t>о</a:t>
            </a:r>
            <a:r>
              <a:rPr dirty="0" sz="3900" spc="-135">
                <a:latin typeface="Lucida Sans Unicode"/>
                <a:cs typeface="Lucida Sans Unicode"/>
              </a:rPr>
              <a:t>с</a:t>
            </a:r>
            <a:r>
              <a:rPr dirty="0" sz="3900" spc="-80">
                <a:latin typeface="Lucida Sans Unicode"/>
                <a:cs typeface="Lucida Sans Unicode"/>
              </a:rPr>
              <a:t>т</a:t>
            </a:r>
            <a:r>
              <a:rPr dirty="0" sz="3900" spc="335">
                <a:latin typeface="Lucida Sans Unicode"/>
                <a:cs typeface="Lucida Sans Unicode"/>
              </a:rPr>
              <a:t>ь</a:t>
            </a:r>
            <a:r>
              <a:rPr dirty="0" sz="3900" spc="-505">
                <a:latin typeface="Microsoft Sans Serif"/>
                <a:cs typeface="Microsoft Sans Serif"/>
              </a:rPr>
              <a:t>;  </a:t>
            </a:r>
            <a:r>
              <a:rPr dirty="0" sz="3900" spc="55">
                <a:latin typeface="Lucida Sans Unicode"/>
                <a:cs typeface="Lucida Sans Unicode"/>
              </a:rPr>
              <a:t>и</a:t>
            </a:r>
            <a:r>
              <a:rPr dirty="0" sz="3900" spc="30">
                <a:latin typeface="Lucida Sans Unicode"/>
                <a:cs typeface="Lucida Sans Unicode"/>
              </a:rPr>
              <a:t>з</a:t>
            </a:r>
            <a:r>
              <a:rPr dirty="0" sz="3900" spc="5">
                <a:latin typeface="Lucida Sans Unicode"/>
                <a:cs typeface="Lucida Sans Unicode"/>
              </a:rPr>
              <a:t>б</a:t>
            </a:r>
            <a:r>
              <a:rPr dirty="0" sz="3900" spc="20">
                <a:latin typeface="Lucida Sans Unicode"/>
                <a:cs typeface="Lucida Sans Unicode"/>
              </a:rPr>
              <a:t>е</a:t>
            </a:r>
            <a:r>
              <a:rPr dirty="0" sz="3900" spc="-245">
                <a:latin typeface="Lucida Sans Unicode"/>
                <a:cs typeface="Lucida Sans Unicode"/>
              </a:rPr>
              <a:t>г</a:t>
            </a:r>
            <a:r>
              <a:rPr dirty="0" sz="3900" spc="25">
                <a:latin typeface="Lucida Sans Unicode"/>
                <a:cs typeface="Lucida Sans Unicode"/>
              </a:rPr>
              <a:t>а</a:t>
            </a:r>
            <a:r>
              <a:rPr dirty="0" sz="3900" spc="-80">
                <a:latin typeface="Lucida Sans Unicode"/>
                <a:cs typeface="Lucida Sans Unicode"/>
              </a:rPr>
              <a:t>т</a:t>
            </a:r>
            <a:r>
              <a:rPr dirty="0" sz="3900" spc="340">
                <a:latin typeface="Lucida Sans Unicode"/>
                <a:cs typeface="Lucida Sans Unicode"/>
              </a:rPr>
              <a:t>ь</a:t>
            </a:r>
            <a:r>
              <a:rPr dirty="0" sz="3900" spc="-360">
                <a:latin typeface="Lucida Sans Unicode"/>
                <a:cs typeface="Lucida Sans Unicode"/>
              </a:rPr>
              <a:t> </a:t>
            </a:r>
            <a:r>
              <a:rPr dirty="0" sz="3900" spc="-45">
                <a:latin typeface="Lucida Sans Unicode"/>
                <a:cs typeface="Lucida Sans Unicode"/>
              </a:rPr>
              <a:t>о</a:t>
            </a:r>
            <a:r>
              <a:rPr dirty="0" sz="3900" spc="-15">
                <a:latin typeface="Lucida Sans Unicode"/>
                <a:cs typeface="Lucida Sans Unicode"/>
              </a:rPr>
              <a:t>п</a:t>
            </a:r>
            <a:r>
              <a:rPr dirty="0" sz="3900" spc="25">
                <a:latin typeface="Lucida Sans Unicode"/>
                <a:cs typeface="Lucida Sans Unicode"/>
              </a:rPr>
              <a:t>а</a:t>
            </a:r>
            <a:r>
              <a:rPr dirty="0" sz="3900" spc="-135">
                <a:latin typeface="Lucida Sans Unicode"/>
                <a:cs typeface="Lucida Sans Unicode"/>
              </a:rPr>
              <a:t>с</a:t>
            </a:r>
            <a:r>
              <a:rPr dirty="0" sz="3900" spc="35">
                <a:latin typeface="Lucida Sans Unicode"/>
                <a:cs typeface="Lucida Sans Unicode"/>
              </a:rPr>
              <a:t>н</a:t>
            </a:r>
            <a:r>
              <a:rPr dirty="0" sz="3900" spc="-45">
                <a:latin typeface="Lucida Sans Unicode"/>
                <a:cs typeface="Lucida Sans Unicode"/>
              </a:rPr>
              <a:t>о</a:t>
            </a:r>
            <a:r>
              <a:rPr dirty="0" sz="3900" spc="-135">
                <a:latin typeface="Lucida Sans Unicode"/>
                <a:cs typeface="Lucida Sans Unicode"/>
              </a:rPr>
              <a:t>с</a:t>
            </a:r>
            <a:r>
              <a:rPr dirty="0" sz="3900" spc="-80">
                <a:latin typeface="Lucida Sans Unicode"/>
                <a:cs typeface="Lucida Sans Unicode"/>
              </a:rPr>
              <a:t>т</a:t>
            </a:r>
            <a:r>
              <a:rPr dirty="0" sz="3900" spc="55">
                <a:latin typeface="Lucida Sans Unicode"/>
                <a:cs typeface="Lucida Sans Unicode"/>
              </a:rPr>
              <a:t>и</a:t>
            </a:r>
            <a:r>
              <a:rPr dirty="0" sz="3900" spc="-520">
                <a:latin typeface="Microsoft Sans Serif"/>
                <a:cs typeface="Microsoft Sans Serif"/>
              </a:rPr>
              <a:t>;</a:t>
            </a:r>
            <a:endParaRPr sz="3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3900" spc="55">
                <a:latin typeface="Lucida Sans Unicode"/>
                <a:cs typeface="Lucida Sans Unicode"/>
              </a:rPr>
              <a:t>правильно</a:t>
            </a:r>
            <a:r>
              <a:rPr dirty="0" sz="3900" spc="-360">
                <a:latin typeface="Lucida Sans Unicode"/>
                <a:cs typeface="Lucida Sans Unicode"/>
              </a:rPr>
              <a:t> </a:t>
            </a:r>
            <a:r>
              <a:rPr dirty="0" sz="3900" spc="10">
                <a:latin typeface="Lucida Sans Unicode"/>
                <a:cs typeface="Lucida Sans Unicode"/>
              </a:rPr>
              <a:t>действовать</a:t>
            </a:r>
            <a:r>
              <a:rPr dirty="0" sz="3900" spc="-360">
                <a:latin typeface="Lucida Sans Unicode"/>
                <a:cs typeface="Lucida Sans Unicode"/>
              </a:rPr>
              <a:t> </a:t>
            </a:r>
            <a:r>
              <a:rPr dirty="0" sz="3900" spc="195">
                <a:latin typeface="Lucida Sans Unicode"/>
                <a:cs typeface="Lucida Sans Unicode"/>
              </a:rPr>
              <a:t>в</a:t>
            </a:r>
            <a:r>
              <a:rPr dirty="0" sz="3900" spc="-360">
                <a:latin typeface="Lucida Sans Unicode"/>
                <a:cs typeface="Lucida Sans Unicode"/>
              </a:rPr>
              <a:t> </a:t>
            </a:r>
            <a:r>
              <a:rPr dirty="0" sz="3900" spc="-15">
                <a:latin typeface="Lucida Sans Unicode"/>
                <a:cs typeface="Lucida Sans Unicode"/>
              </a:rPr>
              <a:t>опасной</a:t>
            </a:r>
            <a:r>
              <a:rPr dirty="0" sz="3900" spc="-360">
                <a:latin typeface="Lucida Sans Unicode"/>
                <a:cs typeface="Lucida Sans Unicode"/>
              </a:rPr>
              <a:t> </a:t>
            </a:r>
            <a:r>
              <a:rPr dirty="0" sz="3900" spc="-85">
                <a:latin typeface="Lucida Sans Unicode"/>
                <a:cs typeface="Lucida Sans Unicode"/>
              </a:rPr>
              <a:t>ситуации</a:t>
            </a:r>
            <a:r>
              <a:rPr dirty="0" sz="3900" spc="-85">
                <a:latin typeface="Microsoft Sans Serif"/>
                <a:cs typeface="Microsoft Sans Serif"/>
              </a:rPr>
              <a:t>.</a:t>
            </a:r>
            <a:endParaRPr sz="39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45403" y="7905550"/>
            <a:ext cx="1628774" cy="2143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8514" y="4581611"/>
            <a:ext cx="15727044" cy="4677410"/>
            <a:chOff x="1278514" y="4581611"/>
            <a:chExt cx="15727044" cy="4677410"/>
          </a:xfrm>
        </p:grpSpPr>
        <p:sp>
          <p:nvSpPr>
            <p:cNvPr id="3" name="object 3"/>
            <p:cNvSpPr/>
            <p:nvPr/>
          </p:nvSpPr>
          <p:spPr>
            <a:xfrm>
              <a:off x="1287827" y="6787947"/>
              <a:ext cx="15242540" cy="2459990"/>
            </a:xfrm>
            <a:custGeom>
              <a:avLst/>
              <a:gdLst/>
              <a:ahLst/>
              <a:cxnLst/>
              <a:rect l="l" t="t" r="r" b="b"/>
              <a:pathLst>
                <a:path w="15242540" h="2459990">
                  <a:moveTo>
                    <a:pt x="15242208" y="2459671"/>
                  </a:moveTo>
                  <a:lnTo>
                    <a:pt x="0" y="2459671"/>
                  </a:lnTo>
                  <a:lnTo>
                    <a:pt x="0" y="0"/>
                  </a:lnTo>
                  <a:lnTo>
                    <a:pt x="15242208" y="2459671"/>
                  </a:lnTo>
                  <a:close/>
                </a:path>
              </a:pathLst>
            </a:custGeom>
            <a:solidFill>
              <a:srgbClr val="5773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78514" y="4581611"/>
              <a:ext cx="15727044" cy="4677410"/>
            </a:xfrm>
            <a:custGeom>
              <a:avLst/>
              <a:gdLst/>
              <a:ahLst/>
              <a:cxnLst/>
              <a:rect l="l" t="t" r="r" b="b"/>
              <a:pathLst>
                <a:path w="15727044" h="4677409">
                  <a:moveTo>
                    <a:pt x="5722739" y="4676788"/>
                  </a:moveTo>
                  <a:lnTo>
                    <a:pt x="1838368" y="4670204"/>
                  </a:lnTo>
                  <a:lnTo>
                    <a:pt x="1688983" y="4668144"/>
                  </a:lnTo>
                  <a:lnTo>
                    <a:pt x="1148894" y="4635588"/>
                  </a:lnTo>
                  <a:lnTo>
                    <a:pt x="658689" y="4574383"/>
                  </a:lnTo>
                  <a:lnTo>
                    <a:pt x="302714" y="4515182"/>
                  </a:lnTo>
                  <a:lnTo>
                    <a:pt x="165312" y="4488636"/>
                  </a:lnTo>
                  <a:lnTo>
                    <a:pt x="140503" y="4387964"/>
                  </a:lnTo>
                  <a:lnTo>
                    <a:pt x="85443" y="4069520"/>
                  </a:lnTo>
                  <a:lnTo>
                    <a:pt x="29180" y="3508662"/>
                  </a:lnTo>
                  <a:lnTo>
                    <a:pt x="765" y="2680747"/>
                  </a:lnTo>
                  <a:lnTo>
                    <a:pt x="510" y="2622754"/>
                  </a:lnTo>
                  <a:lnTo>
                    <a:pt x="300" y="2564797"/>
                  </a:lnTo>
                  <a:lnTo>
                    <a:pt x="143" y="2510813"/>
                  </a:lnTo>
                  <a:lnTo>
                    <a:pt x="4" y="2449380"/>
                  </a:lnTo>
                  <a:lnTo>
                    <a:pt x="0" y="2008778"/>
                  </a:lnTo>
                  <a:lnTo>
                    <a:pt x="701" y="1611113"/>
                  </a:lnTo>
                  <a:lnTo>
                    <a:pt x="765" y="27607"/>
                  </a:lnTo>
                  <a:lnTo>
                    <a:pt x="40895" y="20738"/>
                  </a:lnTo>
                  <a:lnTo>
                    <a:pt x="81085" y="14977"/>
                  </a:lnTo>
                  <a:lnTo>
                    <a:pt x="121396" y="10259"/>
                  </a:lnTo>
                  <a:lnTo>
                    <a:pt x="161888" y="6517"/>
                  </a:lnTo>
                  <a:lnTo>
                    <a:pt x="202621" y="3686"/>
                  </a:lnTo>
                  <a:lnTo>
                    <a:pt x="243655" y="1700"/>
                  </a:lnTo>
                  <a:lnTo>
                    <a:pt x="285051" y="493"/>
                  </a:lnTo>
                  <a:lnTo>
                    <a:pt x="326868" y="0"/>
                  </a:lnTo>
                  <a:lnTo>
                    <a:pt x="369167" y="153"/>
                  </a:lnTo>
                  <a:lnTo>
                    <a:pt x="412009" y="888"/>
                  </a:lnTo>
                  <a:lnTo>
                    <a:pt x="455453" y="2138"/>
                  </a:lnTo>
                  <a:lnTo>
                    <a:pt x="544391" y="5923"/>
                  </a:lnTo>
                  <a:lnTo>
                    <a:pt x="1045717" y="33393"/>
                  </a:lnTo>
                  <a:lnTo>
                    <a:pt x="1160684" y="36909"/>
                  </a:lnTo>
                  <a:lnTo>
                    <a:pt x="1281677" y="38536"/>
                  </a:lnTo>
                  <a:lnTo>
                    <a:pt x="15393978" y="44636"/>
                  </a:lnTo>
                  <a:lnTo>
                    <a:pt x="15726843" y="51090"/>
                  </a:lnTo>
                  <a:lnTo>
                    <a:pt x="15726843" y="3269211"/>
                  </a:lnTo>
                  <a:lnTo>
                    <a:pt x="15726265" y="3454202"/>
                  </a:lnTo>
                  <a:lnTo>
                    <a:pt x="15726466" y="4039870"/>
                  </a:lnTo>
                  <a:lnTo>
                    <a:pt x="15726843" y="4211230"/>
                  </a:lnTo>
                  <a:lnTo>
                    <a:pt x="15726843" y="4676692"/>
                  </a:lnTo>
                  <a:lnTo>
                    <a:pt x="5722739" y="4676788"/>
                  </a:lnTo>
                  <a:close/>
                </a:path>
                <a:path w="15727044" h="4677409">
                  <a:moveTo>
                    <a:pt x="11538090" y="24174"/>
                  </a:moveTo>
                  <a:lnTo>
                    <a:pt x="3585203" y="24174"/>
                  </a:lnTo>
                  <a:lnTo>
                    <a:pt x="3982903" y="21808"/>
                  </a:lnTo>
                  <a:lnTo>
                    <a:pt x="4020435" y="21196"/>
                  </a:lnTo>
                  <a:lnTo>
                    <a:pt x="10335435" y="20461"/>
                  </a:lnTo>
                  <a:lnTo>
                    <a:pt x="11538090" y="24174"/>
                  </a:lnTo>
                  <a:close/>
                </a:path>
                <a:path w="15727044" h="4677409">
                  <a:moveTo>
                    <a:pt x="14690586" y="38536"/>
                  </a:moveTo>
                  <a:lnTo>
                    <a:pt x="1281677" y="38536"/>
                  </a:lnTo>
                  <a:lnTo>
                    <a:pt x="1344584" y="38477"/>
                  </a:lnTo>
                  <a:lnTo>
                    <a:pt x="1409178" y="37748"/>
                  </a:lnTo>
                  <a:lnTo>
                    <a:pt x="1760339" y="27614"/>
                  </a:lnTo>
                  <a:lnTo>
                    <a:pt x="2491354" y="21498"/>
                  </a:lnTo>
                  <a:lnTo>
                    <a:pt x="14690586" y="385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405541" y="1841146"/>
            <a:ext cx="1970405" cy="1019175"/>
          </a:xfrm>
          <a:custGeom>
            <a:avLst/>
            <a:gdLst/>
            <a:ahLst/>
            <a:cxnLst/>
            <a:rect l="l" t="t" r="r" b="b"/>
            <a:pathLst>
              <a:path w="1970404" h="1019175">
                <a:moveTo>
                  <a:pt x="1291572" y="1019174"/>
                </a:moveTo>
                <a:lnTo>
                  <a:pt x="1291572" y="801071"/>
                </a:lnTo>
                <a:lnTo>
                  <a:pt x="0" y="801071"/>
                </a:lnTo>
                <a:lnTo>
                  <a:pt x="0" y="218103"/>
                </a:lnTo>
                <a:lnTo>
                  <a:pt x="1291572" y="218103"/>
                </a:lnTo>
                <a:lnTo>
                  <a:pt x="1291572" y="0"/>
                </a:lnTo>
                <a:lnTo>
                  <a:pt x="1969851" y="509587"/>
                </a:lnTo>
                <a:lnTo>
                  <a:pt x="1291572" y="1019174"/>
                </a:lnTo>
                <a:close/>
              </a:path>
            </a:pathLst>
          </a:custGeom>
          <a:solidFill>
            <a:srgbClr val="D8291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77" y="3391026"/>
            <a:ext cx="2295524" cy="2286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9"/>
              <a:t>Н</a:t>
            </a:r>
            <a:r>
              <a:rPr dirty="0" spc="-600"/>
              <a:t>Е</a:t>
            </a:r>
            <a:r>
              <a:rPr dirty="0" spc="-40"/>
              <a:t>Г</a:t>
            </a:r>
            <a:r>
              <a:rPr dirty="0" spc="-185"/>
              <a:t>А</a:t>
            </a:r>
            <a:r>
              <a:rPr dirty="0" spc="-185"/>
              <a:t>Т</a:t>
            </a:r>
            <a:r>
              <a:rPr dirty="0" spc="575"/>
              <a:t>И</a:t>
            </a:r>
            <a:r>
              <a:rPr dirty="0" spc="-285"/>
              <a:t>В</a:t>
            </a:r>
            <a:r>
              <a:rPr dirty="0" spc="229"/>
              <a:t>Н</a:t>
            </a:r>
            <a:r>
              <a:rPr dirty="0" spc="95"/>
              <a:t>О</a:t>
            </a:r>
            <a:r>
              <a:rPr dirty="0" spc="-595"/>
              <a:t>Е</a:t>
            </a:r>
            <a:r>
              <a:rPr dirty="0" spc="-140"/>
              <a:t> </a:t>
            </a:r>
            <a:r>
              <a:rPr dirty="0" spc="-285"/>
              <a:t>В</a:t>
            </a:r>
            <a:r>
              <a:rPr dirty="0" spc="95"/>
              <a:t>О</a:t>
            </a:r>
            <a:r>
              <a:rPr dirty="0" spc="114"/>
              <a:t>З</a:t>
            </a:r>
            <a:r>
              <a:rPr dirty="0" spc="280"/>
              <a:t>Д</a:t>
            </a:r>
            <a:r>
              <a:rPr dirty="0" spc="-600"/>
              <a:t>Е</a:t>
            </a:r>
            <a:r>
              <a:rPr dirty="0" spc="575"/>
              <a:t>Й</a:t>
            </a:r>
            <a:r>
              <a:rPr dirty="0" spc="-480"/>
              <a:t>С</a:t>
            </a:r>
            <a:r>
              <a:rPr dirty="0" spc="-185"/>
              <a:t>Т</a:t>
            </a:r>
            <a:r>
              <a:rPr dirty="0" spc="-285"/>
              <a:t>В</a:t>
            </a:r>
            <a:r>
              <a:rPr dirty="0" spc="575"/>
              <a:t>И</a:t>
            </a:r>
            <a:r>
              <a:rPr dirty="0" spc="-595"/>
              <a:t>Е</a:t>
            </a:r>
            <a:r>
              <a:rPr dirty="0" spc="-140"/>
              <a:t> </a:t>
            </a:r>
            <a:r>
              <a:rPr dirty="0" spc="-280"/>
              <a:t>В</a:t>
            </a:r>
            <a:r>
              <a:rPr dirty="0" spc="-140"/>
              <a:t> </a:t>
            </a:r>
            <a:r>
              <a:rPr dirty="0" spc="-480"/>
              <a:t>С</a:t>
            </a:r>
            <a:r>
              <a:rPr dirty="0" spc="575"/>
              <a:t>И</a:t>
            </a:r>
            <a:r>
              <a:rPr dirty="0" spc="-480"/>
              <a:t>С</a:t>
            </a:r>
            <a:r>
              <a:rPr dirty="0" spc="-185"/>
              <a:t>Т</a:t>
            </a:r>
            <a:r>
              <a:rPr dirty="0" spc="-600"/>
              <a:t>Е</a:t>
            </a:r>
            <a:r>
              <a:rPr dirty="0" spc="605"/>
              <a:t>М</a:t>
            </a:r>
            <a:r>
              <a:rPr dirty="0" spc="-595"/>
              <a:t>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9961" y="1618894"/>
            <a:ext cx="14490700" cy="221488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80"/>
              </a:spcBef>
              <a:tabLst>
                <a:tab pos="6960234" algn="l"/>
              </a:tabLst>
            </a:pPr>
            <a:r>
              <a:rPr dirty="0" sz="6200" spc="575">
                <a:latin typeface="Microsoft Sans Serif"/>
                <a:cs typeface="Microsoft Sans Serif"/>
              </a:rPr>
              <a:t>«</a:t>
            </a:r>
            <a:r>
              <a:rPr dirty="0" sz="6200" spc="430">
                <a:latin typeface="Lucida Sans Unicode"/>
                <a:cs typeface="Lucida Sans Unicode"/>
              </a:rPr>
              <a:t>Ч</a:t>
            </a:r>
            <a:r>
              <a:rPr dirty="0" sz="6200" spc="90">
                <a:latin typeface="Lucida Sans Unicode"/>
                <a:cs typeface="Lucida Sans Unicode"/>
              </a:rPr>
              <a:t>Е</a:t>
            </a:r>
            <a:r>
              <a:rPr dirty="0" sz="6200" spc="45">
                <a:latin typeface="Lucida Sans Unicode"/>
                <a:cs typeface="Lucida Sans Unicode"/>
              </a:rPr>
              <a:t>Л</a:t>
            </a:r>
            <a:r>
              <a:rPr dirty="0" sz="6200" spc="30">
                <a:latin typeface="Lucida Sans Unicode"/>
                <a:cs typeface="Lucida Sans Unicode"/>
              </a:rPr>
              <a:t>О</a:t>
            </a:r>
            <a:r>
              <a:rPr dirty="0" sz="6200" spc="470">
                <a:latin typeface="Lucida Sans Unicode"/>
                <a:cs typeface="Lucida Sans Unicode"/>
              </a:rPr>
              <a:t>В</a:t>
            </a:r>
            <a:r>
              <a:rPr dirty="0" sz="6200" spc="90">
                <a:latin typeface="Lucida Sans Unicode"/>
                <a:cs typeface="Lucida Sans Unicode"/>
              </a:rPr>
              <a:t>Е</a:t>
            </a:r>
            <a:r>
              <a:rPr dirty="0" sz="6200" spc="165">
                <a:latin typeface="Lucida Sans Unicode"/>
                <a:cs typeface="Lucida Sans Unicode"/>
              </a:rPr>
              <a:t>К</a:t>
            </a:r>
            <a:r>
              <a:rPr dirty="0" sz="6200">
                <a:latin typeface="Lucida Sans Unicode"/>
                <a:cs typeface="Lucida Sans Unicode"/>
              </a:rPr>
              <a:t>	</a:t>
            </a:r>
            <a:r>
              <a:rPr dirty="0" sz="6200" spc="-365">
                <a:latin typeface="Lucida Sans Unicode"/>
                <a:cs typeface="Lucida Sans Unicode"/>
              </a:rPr>
              <a:t>С</a:t>
            </a:r>
            <a:r>
              <a:rPr dirty="0" sz="6200" spc="330">
                <a:latin typeface="Lucida Sans Unicode"/>
                <a:cs typeface="Lucida Sans Unicode"/>
              </a:rPr>
              <a:t>Р</a:t>
            </a:r>
            <a:r>
              <a:rPr dirty="0" sz="6200" spc="90">
                <a:latin typeface="Lucida Sans Unicode"/>
                <a:cs typeface="Lucida Sans Unicode"/>
              </a:rPr>
              <a:t>Е</a:t>
            </a:r>
            <a:r>
              <a:rPr dirty="0" sz="6200" spc="-434">
                <a:latin typeface="Lucida Sans Unicode"/>
                <a:cs typeface="Lucida Sans Unicode"/>
              </a:rPr>
              <a:t>Д</a:t>
            </a:r>
            <a:r>
              <a:rPr dirty="0" sz="6200" spc="-305">
                <a:latin typeface="Lucida Sans Unicode"/>
                <a:cs typeface="Lucida Sans Unicode"/>
              </a:rPr>
              <a:t>А</a:t>
            </a:r>
            <a:r>
              <a:rPr dirty="0" sz="6200" spc="-565">
                <a:latin typeface="Lucida Sans Unicode"/>
                <a:cs typeface="Lucida Sans Unicode"/>
              </a:rPr>
              <a:t> </a:t>
            </a:r>
            <a:r>
              <a:rPr dirty="0" sz="6200" spc="30">
                <a:latin typeface="Lucida Sans Unicode"/>
                <a:cs typeface="Lucida Sans Unicode"/>
              </a:rPr>
              <a:t>О</a:t>
            </a:r>
            <a:r>
              <a:rPr dirty="0" sz="6200" spc="210">
                <a:latin typeface="Lucida Sans Unicode"/>
                <a:cs typeface="Lucida Sans Unicode"/>
              </a:rPr>
              <a:t>Б</a:t>
            </a:r>
            <a:r>
              <a:rPr dirty="0" sz="6200" spc="175">
                <a:latin typeface="Lucida Sans Unicode"/>
                <a:cs typeface="Lucida Sans Unicode"/>
              </a:rPr>
              <a:t>И</a:t>
            </a:r>
            <a:r>
              <a:rPr dirty="0" sz="6200" spc="-470">
                <a:latin typeface="Lucida Sans Unicode"/>
                <a:cs typeface="Lucida Sans Unicode"/>
              </a:rPr>
              <a:t>Т</a:t>
            </a:r>
            <a:r>
              <a:rPr dirty="0" sz="6200" spc="-310">
                <a:latin typeface="Lucida Sans Unicode"/>
                <a:cs typeface="Lucida Sans Unicode"/>
              </a:rPr>
              <a:t>А</a:t>
            </a:r>
            <a:r>
              <a:rPr dirty="0" sz="6200" spc="45">
                <a:latin typeface="Lucida Sans Unicode"/>
                <a:cs typeface="Lucida Sans Unicode"/>
              </a:rPr>
              <a:t>Н</a:t>
            </a:r>
            <a:r>
              <a:rPr dirty="0" sz="6200" spc="175">
                <a:latin typeface="Lucida Sans Unicode"/>
                <a:cs typeface="Lucida Sans Unicode"/>
              </a:rPr>
              <a:t>И</a:t>
            </a:r>
            <a:r>
              <a:rPr dirty="0" sz="6200" spc="120">
                <a:latin typeface="Lucida Sans Unicode"/>
                <a:cs typeface="Lucida Sans Unicode"/>
              </a:rPr>
              <a:t>Я</a:t>
            </a:r>
            <a:r>
              <a:rPr dirty="0" sz="6200" spc="580">
                <a:latin typeface="Microsoft Sans Serif"/>
                <a:cs typeface="Microsoft Sans Serif"/>
              </a:rPr>
              <a:t>»</a:t>
            </a:r>
            <a:endParaRPr sz="6200">
              <a:latin typeface="Microsoft Sans Serif"/>
              <a:cs typeface="Microsoft Sans Serif"/>
            </a:endParaRPr>
          </a:p>
          <a:p>
            <a:pPr algn="ctr" marL="177165">
              <a:lnSpc>
                <a:spcPct val="100000"/>
              </a:lnSpc>
              <a:spcBef>
                <a:spcPts val="1535"/>
              </a:spcBef>
            </a:pPr>
            <a:r>
              <a:rPr dirty="0" sz="5400" spc="50">
                <a:latin typeface="Lucida Sans Unicode"/>
                <a:cs typeface="Lucida Sans Unicode"/>
              </a:rPr>
              <a:t>н</a:t>
            </a:r>
            <a:r>
              <a:rPr dirty="0" sz="5400" spc="40">
                <a:latin typeface="Lucida Sans Unicode"/>
                <a:cs typeface="Lucida Sans Unicode"/>
              </a:rPr>
              <a:t>а</a:t>
            </a:r>
            <a:r>
              <a:rPr dirty="0" sz="5400" spc="45">
                <a:latin typeface="Lucida Sans Unicode"/>
                <a:cs typeface="Lucida Sans Unicode"/>
              </a:rPr>
              <a:t>з</a:t>
            </a:r>
            <a:r>
              <a:rPr dirty="0" sz="5400" spc="290">
                <a:latin typeface="Lucida Sans Unicode"/>
                <a:cs typeface="Lucida Sans Unicode"/>
              </a:rPr>
              <a:t>ы</a:t>
            </a:r>
            <a:r>
              <a:rPr dirty="0" sz="5400" spc="270">
                <a:latin typeface="Lucida Sans Unicode"/>
                <a:cs typeface="Lucida Sans Unicode"/>
              </a:rPr>
              <a:t>в</a:t>
            </a:r>
            <a:r>
              <a:rPr dirty="0" sz="5400" spc="40">
                <a:latin typeface="Lucida Sans Unicode"/>
                <a:cs typeface="Lucida Sans Unicode"/>
              </a:rPr>
              <a:t>а</a:t>
            </a:r>
            <a:r>
              <a:rPr dirty="0" sz="5400" spc="30">
                <a:latin typeface="Lucida Sans Unicode"/>
                <a:cs typeface="Lucida Sans Unicode"/>
              </a:rPr>
              <a:t>е</a:t>
            </a:r>
            <a:r>
              <a:rPr dirty="0" sz="5400" spc="-105">
                <a:latin typeface="Lucida Sans Unicode"/>
                <a:cs typeface="Lucida Sans Unicode"/>
              </a:rPr>
              <a:t>т</a:t>
            </a:r>
            <a:r>
              <a:rPr dirty="0" sz="5400" spc="-180">
                <a:latin typeface="Lucida Sans Unicode"/>
                <a:cs typeface="Lucida Sans Unicode"/>
              </a:rPr>
              <a:t>с</a:t>
            </a:r>
            <a:r>
              <a:rPr dirty="0" sz="5400" spc="260">
                <a:latin typeface="Lucida Sans Unicode"/>
                <a:cs typeface="Lucida Sans Unicode"/>
              </a:rPr>
              <a:t>я</a:t>
            </a:r>
            <a:r>
              <a:rPr dirty="0" sz="5400" spc="-495">
                <a:latin typeface="Lucida Sans Unicode"/>
                <a:cs typeface="Lucida Sans Unicode"/>
              </a:rPr>
              <a:t> </a:t>
            </a:r>
            <a:r>
              <a:rPr dirty="0" sz="5400" spc="90" b="1">
                <a:latin typeface="Arial"/>
                <a:cs typeface="Arial"/>
              </a:rPr>
              <a:t>О</a:t>
            </a:r>
            <a:r>
              <a:rPr dirty="0" sz="5400" spc="135" b="1">
                <a:latin typeface="Arial"/>
                <a:cs typeface="Arial"/>
              </a:rPr>
              <a:t>П</a:t>
            </a:r>
            <a:r>
              <a:rPr dirty="0" sz="5400" spc="-180" b="1">
                <a:latin typeface="Arial"/>
                <a:cs typeface="Arial"/>
              </a:rPr>
              <a:t>А</a:t>
            </a:r>
            <a:r>
              <a:rPr dirty="0" sz="5400" spc="-465" b="1">
                <a:latin typeface="Arial"/>
                <a:cs typeface="Arial"/>
              </a:rPr>
              <a:t>С</a:t>
            </a:r>
            <a:r>
              <a:rPr dirty="0" sz="5400" spc="225" b="1">
                <a:latin typeface="Arial"/>
                <a:cs typeface="Arial"/>
              </a:rPr>
              <a:t>Н</a:t>
            </a:r>
            <a:r>
              <a:rPr dirty="0" sz="5400" spc="90" b="1">
                <a:latin typeface="Arial"/>
                <a:cs typeface="Arial"/>
              </a:rPr>
              <a:t>О</a:t>
            </a:r>
            <a:r>
              <a:rPr dirty="0" sz="5400" spc="-465" b="1">
                <a:latin typeface="Arial"/>
                <a:cs typeface="Arial"/>
              </a:rPr>
              <a:t>С</a:t>
            </a:r>
            <a:r>
              <a:rPr dirty="0" sz="5400" spc="-180" b="1">
                <a:latin typeface="Arial"/>
                <a:cs typeface="Arial"/>
              </a:rPr>
              <a:t>Т</a:t>
            </a:r>
            <a:r>
              <a:rPr dirty="0" sz="5400" spc="-300" b="1">
                <a:latin typeface="Arial"/>
                <a:cs typeface="Arial"/>
              </a:rPr>
              <a:t>Я</a:t>
            </a:r>
            <a:r>
              <a:rPr dirty="0" sz="5400" spc="585" b="1">
                <a:latin typeface="Arial"/>
                <a:cs typeface="Arial"/>
              </a:rPr>
              <a:t>М</a:t>
            </a:r>
            <a:r>
              <a:rPr dirty="0" sz="5400" spc="560" b="1">
                <a:latin typeface="Arial"/>
                <a:cs typeface="Arial"/>
              </a:rPr>
              <a:t>И</a:t>
            </a:r>
            <a:endParaRPr sz="5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2583" y="5756693"/>
            <a:ext cx="15267305" cy="1882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dirty="0" u="heavy" sz="3800" spc="-7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ОПАСНОСТЬ</a:t>
            </a:r>
            <a:r>
              <a:rPr dirty="0" sz="3800" spc="-345">
                <a:latin typeface="Lucida Sans Unicode"/>
                <a:cs typeface="Lucida Sans Unicode"/>
              </a:rPr>
              <a:t> </a:t>
            </a:r>
            <a:r>
              <a:rPr dirty="0" sz="3800" spc="1035">
                <a:latin typeface="Microsoft Sans Serif"/>
                <a:cs typeface="Microsoft Sans Serif"/>
              </a:rPr>
              <a:t>–</a:t>
            </a:r>
            <a:r>
              <a:rPr dirty="0" sz="3800" spc="-150">
                <a:latin typeface="Microsoft Sans Serif"/>
                <a:cs typeface="Microsoft Sans Serif"/>
              </a:rPr>
              <a:t> </a:t>
            </a:r>
            <a:r>
              <a:rPr dirty="0" sz="3800">
                <a:latin typeface="Lucida Sans Unicode"/>
                <a:cs typeface="Lucida Sans Unicode"/>
              </a:rPr>
              <a:t>негативное</a:t>
            </a:r>
            <a:r>
              <a:rPr dirty="0" sz="3800" spc="-345">
                <a:latin typeface="Lucida Sans Unicode"/>
                <a:cs typeface="Lucida Sans Unicode"/>
              </a:rPr>
              <a:t> </a:t>
            </a:r>
            <a:r>
              <a:rPr dirty="0" sz="3800">
                <a:latin typeface="Lucida Sans Unicode"/>
                <a:cs typeface="Lucida Sans Unicode"/>
              </a:rPr>
              <a:t>свойство</a:t>
            </a:r>
            <a:r>
              <a:rPr dirty="0" sz="3800" spc="-345">
                <a:latin typeface="Lucida Sans Unicode"/>
                <a:cs typeface="Lucida Sans Unicode"/>
              </a:rPr>
              <a:t> </a:t>
            </a:r>
            <a:r>
              <a:rPr dirty="0" sz="3800" spc="70">
                <a:latin typeface="Lucida Sans Unicode"/>
                <a:cs typeface="Lucida Sans Unicode"/>
              </a:rPr>
              <a:t>живой</a:t>
            </a:r>
            <a:r>
              <a:rPr dirty="0" sz="3800" spc="-345">
                <a:latin typeface="Lucida Sans Unicode"/>
                <a:cs typeface="Lucida Sans Unicode"/>
              </a:rPr>
              <a:t> </a:t>
            </a:r>
            <a:r>
              <a:rPr dirty="0" sz="3800" spc="60">
                <a:latin typeface="Lucida Sans Unicode"/>
                <a:cs typeface="Lucida Sans Unicode"/>
              </a:rPr>
              <a:t>и</a:t>
            </a:r>
            <a:r>
              <a:rPr dirty="0" sz="3800" spc="-345">
                <a:latin typeface="Lucida Sans Unicode"/>
                <a:cs typeface="Lucida Sans Unicode"/>
              </a:rPr>
              <a:t> </a:t>
            </a:r>
            <a:r>
              <a:rPr dirty="0" sz="3800" spc="55">
                <a:latin typeface="Lucida Sans Unicode"/>
                <a:cs typeface="Lucida Sans Unicode"/>
              </a:rPr>
              <a:t>неживой</a:t>
            </a:r>
            <a:r>
              <a:rPr dirty="0" sz="3800" spc="-345">
                <a:latin typeface="Lucida Sans Unicode"/>
                <a:cs typeface="Lucida Sans Unicode"/>
              </a:rPr>
              <a:t> </a:t>
            </a:r>
            <a:r>
              <a:rPr dirty="0" sz="3800" spc="-55">
                <a:latin typeface="Lucida Sans Unicode"/>
                <a:cs typeface="Lucida Sans Unicode"/>
              </a:rPr>
              <a:t>материи</a:t>
            </a:r>
            <a:r>
              <a:rPr dirty="0" sz="3800" spc="-55">
                <a:latin typeface="Microsoft Sans Serif"/>
                <a:cs typeface="Microsoft Sans Serif"/>
              </a:rPr>
              <a:t>, </a:t>
            </a:r>
            <a:r>
              <a:rPr dirty="0" sz="3800" spc="-50">
                <a:latin typeface="Microsoft Sans Serif"/>
                <a:cs typeface="Microsoft Sans Serif"/>
              </a:rPr>
              <a:t> </a:t>
            </a:r>
            <a:r>
              <a:rPr dirty="0" sz="3800" spc="-40">
                <a:latin typeface="Lucida Sans Unicode"/>
                <a:cs typeface="Lucida Sans Unicode"/>
              </a:rPr>
              <a:t>способное</a:t>
            </a:r>
            <a:r>
              <a:rPr dirty="0" sz="3800" spc="-340">
                <a:latin typeface="Lucida Sans Unicode"/>
                <a:cs typeface="Lucida Sans Unicode"/>
              </a:rPr>
              <a:t> </a:t>
            </a:r>
            <a:r>
              <a:rPr dirty="0" sz="3800" spc="90">
                <a:latin typeface="Lucida Sans Unicode"/>
                <a:cs typeface="Lucida Sans Unicode"/>
              </a:rPr>
              <a:t>причинять</a:t>
            </a:r>
            <a:r>
              <a:rPr dirty="0" sz="3800" spc="-335">
                <a:latin typeface="Lucida Sans Unicode"/>
                <a:cs typeface="Lucida Sans Unicode"/>
              </a:rPr>
              <a:t> </a:t>
            </a:r>
            <a:r>
              <a:rPr dirty="0" sz="3800" spc="-5">
                <a:latin typeface="Lucida Sans Unicode"/>
                <a:cs typeface="Lucida Sans Unicode"/>
              </a:rPr>
              <a:t>ущерб</a:t>
            </a:r>
            <a:r>
              <a:rPr dirty="0" sz="3800" spc="-340">
                <a:latin typeface="Lucida Sans Unicode"/>
                <a:cs typeface="Lucida Sans Unicode"/>
              </a:rPr>
              <a:t> </a:t>
            </a:r>
            <a:r>
              <a:rPr dirty="0" sz="3800" spc="-5">
                <a:latin typeface="Lucida Sans Unicode"/>
                <a:cs typeface="Lucida Sans Unicode"/>
              </a:rPr>
              <a:t>самой</a:t>
            </a:r>
            <a:r>
              <a:rPr dirty="0" sz="3800" spc="-335">
                <a:latin typeface="Lucida Sans Unicode"/>
                <a:cs typeface="Lucida Sans Unicode"/>
              </a:rPr>
              <a:t> </a:t>
            </a:r>
            <a:r>
              <a:rPr dirty="0" sz="3800" spc="-55">
                <a:latin typeface="Lucida Sans Unicode"/>
                <a:cs typeface="Lucida Sans Unicode"/>
              </a:rPr>
              <a:t>материи</a:t>
            </a:r>
            <a:r>
              <a:rPr dirty="0" sz="3800" spc="-55">
                <a:latin typeface="Microsoft Sans Serif"/>
                <a:cs typeface="Microsoft Sans Serif"/>
              </a:rPr>
              <a:t>:</a:t>
            </a:r>
            <a:r>
              <a:rPr dirty="0" sz="3800" spc="-140">
                <a:latin typeface="Microsoft Sans Serif"/>
                <a:cs typeface="Microsoft Sans Serif"/>
              </a:rPr>
              <a:t> </a:t>
            </a:r>
            <a:r>
              <a:rPr dirty="0" sz="3800" spc="-95">
                <a:latin typeface="Lucida Sans Unicode"/>
                <a:cs typeface="Lucida Sans Unicode"/>
              </a:rPr>
              <a:t>людям</a:t>
            </a:r>
            <a:r>
              <a:rPr dirty="0" sz="3800" spc="-95">
                <a:latin typeface="Microsoft Sans Serif"/>
                <a:cs typeface="Microsoft Sans Serif"/>
              </a:rPr>
              <a:t>,</a:t>
            </a:r>
            <a:r>
              <a:rPr dirty="0" sz="3800" spc="-145">
                <a:latin typeface="Microsoft Sans Serif"/>
                <a:cs typeface="Microsoft Sans Serif"/>
              </a:rPr>
              <a:t> </a:t>
            </a:r>
            <a:r>
              <a:rPr dirty="0" sz="3800" spc="-50">
                <a:latin typeface="Lucida Sans Unicode"/>
                <a:cs typeface="Lucida Sans Unicode"/>
              </a:rPr>
              <a:t>природной </a:t>
            </a:r>
            <a:r>
              <a:rPr dirty="0" sz="3800" spc="-1185">
                <a:latin typeface="Lucida Sans Unicode"/>
                <a:cs typeface="Lucida Sans Unicode"/>
              </a:rPr>
              <a:t> </a:t>
            </a:r>
            <a:r>
              <a:rPr dirty="0" sz="3800" spc="-130">
                <a:latin typeface="Lucida Sans Unicode"/>
                <a:cs typeface="Lucida Sans Unicode"/>
              </a:rPr>
              <a:t>с</a:t>
            </a:r>
            <a:r>
              <a:rPr dirty="0" sz="3800" spc="-60">
                <a:latin typeface="Lucida Sans Unicode"/>
                <a:cs typeface="Lucida Sans Unicode"/>
              </a:rPr>
              <a:t>р</a:t>
            </a:r>
            <a:r>
              <a:rPr dirty="0" sz="3800" spc="20">
                <a:latin typeface="Lucida Sans Unicode"/>
                <a:cs typeface="Lucida Sans Unicode"/>
              </a:rPr>
              <a:t>е</a:t>
            </a:r>
            <a:r>
              <a:rPr dirty="0" sz="3800" spc="-355">
                <a:latin typeface="Lucida Sans Unicode"/>
                <a:cs typeface="Lucida Sans Unicode"/>
              </a:rPr>
              <a:t>д</a:t>
            </a:r>
            <a:r>
              <a:rPr dirty="0" sz="3800" spc="20">
                <a:latin typeface="Lucida Sans Unicode"/>
                <a:cs typeface="Lucida Sans Unicode"/>
              </a:rPr>
              <a:t>е</a:t>
            </a:r>
            <a:r>
              <a:rPr dirty="0" sz="3800" spc="-505">
                <a:latin typeface="Microsoft Sans Serif"/>
                <a:cs typeface="Microsoft Sans Serif"/>
              </a:rPr>
              <a:t>,</a:t>
            </a:r>
            <a:r>
              <a:rPr dirty="0" sz="3800" spc="-155">
                <a:latin typeface="Microsoft Sans Serif"/>
                <a:cs typeface="Microsoft Sans Serif"/>
              </a:rPr>
              <a:t> </a:t>
            </a:r>
            <a:r>
              <a:rPr dirty="0" sz="3800" spc="70">
                <a:latin typeface="Lucida Sans Unicode"/>
                <a:cs typeface="Lucida Sans Unicode"/>
              </a:rPr>
              <a:t>м</a:t>
            </a:r>
            <a:r>
              <a:rPr dirty="0" sz="3800" spc="25">
                <a:latin typeface="Lucida Sans Unicode"/>
                <a:cs typeface="Lucida Sans Unicode"/>
              </a:rPr>
              <a:t>а</a:t>
            </a:r>
            <a:r>
              <a:rPr dirty="0" sz="3800" spc="-75">
                <a:latin typeface="Lucida Sans Unicode"/>
                <a:cs typeface="Lucida Sans Unicode"/>
              </a:rPr>
              <a:t>т</a:t>
            </a:r>
            <a:r>
              <a:rPr dirty="0" sz="3800" spc="20">
                <a:latin typeface="Lucida Sans Unicode"/>
                <a:cs typeface="Lucida Sans Unicode"/>
              </a:rPr>
              <a:t>е</a:t>
            </a:r>
            <a:r>
              <a:rPr dirty="0" sz="3800" spc="-60">
                <a:latin typeface="Lucida Sans Unicode"/>
                <a:cs typeface="Lucida Sans Unicode"/>
              </a:rPr>
              <a:t>р</a:t>
            </a:r>
            <a:r>
              <a:rPr dirty="0" sz="3800" spc="55">
                <a:latin typeface="Lucida Sans Unicode"/>
                <a:cs typeface="Lucida Sans Unicode"/>
              </a:rPr>
              <a:t>и</a:t>
            </a:r>
            <a:r>
              <a:rPr dirty="0" sz="3800" spc="25">
                <a:latin typeface="Lucida Sans Unicode"/>
                <a:cs typeface="Lucida Sans Unicode"/>
              </a:rPr>
              <a:t>а</a:t>
            </a:r>
            <a:r>
              <a:rPr dirty="0" sz="3800" spc="-45">
                <a:latin typeface="Lucida Sans Unicode"/>
                <a:cs typeface="Lucida Sans Unicode"/>
              </a:rPr>
              <a:t>л</a:t>
            </a:r>
            <a:r>
              <a:rPr dirty="0" sz="3800" spc="325">
                <a:latin typeface="Lucida Sans Unicode"/>
                <a:cs typeface="Lucida Sans Unicode"/>
              </a:rPr>
              <a:t>ь</a:t>
            </a:r>
            <a:r>
              <a:rPr dirty="0" sz="3800" spc="35">
                <a:latin typeface="Lucida Sans Unicode"/>
                <a:cs typeface="Lucida Sans Unicode"/>
              </a:rPr>
              <a:t>н</a:t>
            </a:r>
            <a:r>
              <a:rPr dirty="0" sz="3800" spc="200">
                <a:latin typeface="Lucida Sans Unicode"/>
                <a:cs typeface="Lucida Sans Unicode"/>
              </a:rPr>
              <a:t>ы</a:t>
            </a:r>
            <a:r>
              <a:rPr dirty="0" sz="3800" spc="75">
                <a:latin typeface="Lucida Sans Unicode"/>
                <a:cs typeface="Lucida Sans Unicode"/>
              </a:rPr>
              <a:t>м</a:t>
            </a:r>
            <a:r>
              <a:rPr dirty="0" sz="3800" spc="-350">
                <a:latin typeface="Lucida Sans Unicode"/>
                <a:cs typeface="Lucida Sans Unicode"/>
              </a:rPr>
              <a:t> </a:t>
            </a:r>
            <a:r>
              <a:rPr dirty="0" sz="3800" spc="-145">
                <a:latin typeface="Lucida Sans Unicode"/>
                <a:cs typeface="Lucida Sans Unicode"/>
              </a:rPr>
              <a:t>ц</a:t>
            </a:r>
            <a:r>
              <a:rPr dirty="0" sz="3800" spc="20">
                <a:latin typeface="Lucida Sans Unicode"/>
                <a:cs typeface="Lucida Sans Unicode"/>
              </a:rPr>
              <a:t>е</a:t>
            </a:r>
            <a:r>
              <a:rPr dirty="0" sz="3800" spc="35">
                <a:latin typeface="Lucida Sans Unicode"/>
                <a:cs typeface="Lucida Sans Unicode"/>
              </a:rPr>
              <a:t>нн</a:t>
            </a:r>
            <a:r>
              <a:rPr dirty="0" sz="3800" spc="-45">
                <a:latin typeface="Lucida Sans Unicode"/>
                <a:cs typeface="Lucida Sans Unicode"/>
              </a:rPr>
              <a:t>о</a:t>
            </a:r>
            <a:r>
              <a:rPr dirty="0" sz="3800" spc="-130">
                <a:latin typeface="Lucida Sans Unicode"/>
                <a:cs typeface="Lucida Sans Unicode"/>
              </a:rPr>
              <a:t>с</a:t>
            </a:r>
            <a:r>
              <a:rPr dirty="0" sz="3800" spc="-75">
                <a:latin typeface="Lucida Sans Unicode"/>
                <a:cs typeface="Lucida Sans Unicode"/>
              </a:rPr>
              <a:t>т</a:t>
            </a:r>
            <a:r>
              <a:rPr dirty="0" sz="3800" spc="180">
                <a:latin typeface="Lucida Sans Unicode"/>
                <a:cs typeface="Lucida Sans Unicode"/>
              </a:rPr>
              <a:t>я</a:t>
            </a:r>
            <a:r>
              <a:rPr dirty="0" sz="3800" spc="70">
                <a:latin typeface="Lucida Sans Unicode"/>
                <a:cs typeface="Lucida Sans Unicode"/>
              </a:rPr>
              <a:t>м</a:t>
            </a:r>
            <a:r>
              <a:rPr dirty="0" sz="3800" spc="-505">
                <a:latin typeface="Microsoft Sans Serif"/>
                <a:cs typeface="Microsoft Sans Serif"/>
              </a:rPr>
              <a:t>.</a:t>
            </a:r>
            <a:endParaRPr sz="38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45403" y="7905551"/>
            <a:ext cx="1628774" cy="21431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323" y="3799844"/>
            <a:ext cx="8041005" cy="1318260"/>
            <a:chOff x="557323" y="3799844"/>
            <a:chExt cx="8041005" cy="1318260"/>
          </a:xfrm>
        </p:grpSpPr>
        <p:sp>
          <p:nvSpPr>
            <p:cNvPr id="3" name="object 3"/>
            <p:cNvSpPr/>
            <p:nvPr/>
          </p:nvSpPr>
          <p:spPr>
            <a:xfrm>
              <a:off x="557323" y="3799844"/>
              <a:ext cx="8041005" cy="1318260"/>
            </a:xfrm>
            <a:custGeom>
              <a:avLst/>
              <a:gdLst/>
              <a:ahLst/>
              <a:cxnLst/>
              <a:rect l="l" t="t" r="r" b="b"/>
              <a:pathLst>
                <a:path w="8041005" h="1318260">
                  <a:moveTo>
                    <a:pt x="7751923" y="308"/>
                  </a:moveTo>
                  <a:lnTo>
                    <a:pt x="286716" y="308"/>
                  </a:lnTo>
                  <a:lnTo>
                    <a:pt x="289180" y="0"/>
                  </a:lnTo>
                  <a:lnTo>
                    <a:pt x="7749767" y="0"/>
                  </a:lnTo>
                  <a:lnTo>
                    <a:pt x="7751923" y="308"/>
                  </a:lnTo>
                  <a:close/>
                </a:path>
                <a:path w="8041005" h="1318260">
                  <a:moveTo>
                    <a:pt x="7760546" y="1318094"/>
                  </a:moveTo>
                  <a:lnTo>
                    <a:pt x="279940" y="1318094"/>
                  </a:lnTo>
                  <a:lnTo>
                    <a:pt x="231171" y="1308487"/>
                  </a:lnTo>
                  <a:lnTo>
                    <a:pt x="187585" y="1287537"/>
                  </a:lnTo>
                  <a:lnTo>
                    <a:pt x="150826" y="1256885"/>
                  </a:lnTo>
                  <a:lnTo>
                    <a:pt x="122536" y="1218176"/>
                  </a:lnTo>
                  <a:lnTo>
                    <a:pt x="104354" y="1173029"/>
                  </a:lnTo>
                  <a:lnTo>
                    <a:pt x="97933" y="1123151"/>
                  </a:lnTo>
                  <a:lnTo>
                    <a:pt x="97933" y="850909"/>
                  </a:lnTo>
                  <a:lnTo>
                    <a:pt x="88309" y="795007"/>
                  </a:lnTo>
                  <a:lnTo>
                    <a:pt x="65145" y="744058"/>
                  </a:lnTo>
                  <a:lnTo>
                    <a:pt x="37000" y="701903"/>
                  </a:lnTo>
                  <a:lnTo>
                    <a:pt x="12431" y="672388"/>
                  </a:lnTo>
                  <a:lnTo>
                    <a:pt x="0" y="659355"/>
                  </a:lnTo>
                  <a:lnTo>
                    <a:pt x="12431" y="646321"/>
                  </a:lnTo>
                  <a:lnTo>
                    <a:pt x="37000" y="616806"/>
                  </a:lnTo>
                  <a:lnTo>
                    <a:pt x="65145" y="574652"/>
                  </a:lnTo>
                  <a:lnTo>
                    <a:pt x="88309" y="523702"/>
                  </a:lnTo>
                  <a:lnTo>
                    <a:pt x="97933" y="467800"/>
                  </a:lnTo>
                  <a:lnTo>
                    <a:pt x="98241" y="467800"/>
                  </a:lnTo>
                  <a:lnTo>
                    <a:pt x="98241" y="195558"/>
                  </a:lnTo>
                  <a:lnTo>
                    <a:pt x="104674" y="145659"/>
                  </a:lnTo>
                  <a:lnTo>
                    <a:pt x="122844" y="100602"/>
                  </a:lnTo>
                  <a:lnTo>
                    <a:pt x="151134" y="61939"/>
                  </a:lnTo>
                  <a:lnTo>
                    <a:pt x="187893" y="31309"/>
                  </a:lnTo>
                  <a:lnTo>
                    <a:pt x="231479" y="10329"/>
                  </a:lnTo>
                  <a:lnTo>
                    <a:pt x="280248" y="615"/>
                  </a:lnTo>
                  <a:lnTo>
                    <a:pt x="282404" y="308"/>
                  </a:lnTo>
                  <a:lnTo>
                    <a:pt x="7756543" y="308"/>
                  </a:lnTo>
                  <a:lnTo>
                    <a:pt x="7758699" y="615"/>
                  </a:lnTo>
                  <a:lnTo>
                    <a:pt x="7760855" y="615"/>
                  </a:lnTo>
                  <a:lnTo>
                    <a:pt x="7809624" y="10222"/>
                  </a:lnTo>
                  <a:lnTo>
                    <a:pt x="7853210" y="31172"/>
                  </a:lnTo>
                  <a:lnTo>
                    <a:pt x="7889969" y="61824"/>
                  </a:lnTo>
                  <a:lnTo>
                    <a:pt x="7918259" y="100533"/>
                  </a:lnTo>
                  <a:lnTo>
                    <a:pt x="7936441" y="145680"/>
                  </a:lnTo>
                  <a:lnTo>
                    <a:pt x="7942863" y="195558"/>
                  </a:lnTo>
                  <a:lnTo>
                    <a:pt x="7942863" y="467800"/>
                  </a:lnTo>
                  <a:lnTo>
                    <a:pt x="7952456" y="523702"/>
                  </a:lnTo>
                  <a:lnTo>
                    <a:pt x="7975561" y="574652"/>
                  </a:lnTo>
                  <a:lnTo>
                    <a:pt x="8003662" y="616806"/>
                  </a:lnTo>
                  <a:lnTo>
                    <a:pt x="8028245" y="646321"/>
                  </a:lnTo>
                  <a:lnTo>
                    <a:pt x="8040795" y="659355"/>
                  </a:lnTo>
                  <a:lnTo>
                    <a:pt x="8028245" y="672388"/>
                  </a:lnTo>
                  <a:lnTo>
                    <a:pt x="8003662" y="701903"/>
                  </a:lnTo>
                  <a:lnTo>
                    <a:pt x="7975561" y="744058"/>
                  </a:lnTo>
                  <a:lnTo>
                    <a:pt x="7952456" y="795007"/>
                  </a:lnTo>
                  <a:lnTo>
                    <a:pt x="7942863" y="850909"/>
                  </a:lnTo>
                  <a:lnTo>
                    <a:pt x="7942554" y="850909"/>
                  </a:lnTo>
                  <a:lnTo>
                    <a:pt x="7942554" y="1123151"/>
                  </a:lnTo>
                  <a:lnTo>
                    <a:pt x="7936121" y="1173050"/>
                  </a:lnTo>
                  <a:lnTo>
                    <a:pt x="7917951" y="1218107"/>
                  </a:lnTo>
                  <a:lnTo>
                    <a:pt x="7889661" y="1256770"/>
                  </a:lnTo>
                  <a:lnTo>
                    <a:pt x="7852902" y="1287400"/>
                  </a:lnTo>
                  <a:lnTo>
                    <a:pt x="7809316" y="1308380"/>
                  </a:lnTo>
                  <a:lnTo>
                    <a:pt x="7760546" y="1318094"/>
                  </a:lnTo>
                  <a:close/>
                </a:path>
              </a:pathLst>
            </a:custGeom>
            <a:solidFill>
              <a:srgbClr val="3F58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3521" y="4060043"/>
              <a:ext cx="798830" cy="798830"/>
            </a:xfrm>
            <a:custGeom>
              <a:avLst/>
              <a:gdLst/>
              <a:ahLst/>
              <a:cxnLst/>
              <a:rect l="l" t="t" r="r" b="b"/>
              <a:pathLst>
                <a:path w="798830" h="798829">
                  <a:moveTo>
                    <a:pt x="399163" y="798316"/>
                  </a:moveTo>
                  <a:lnTo>
                    <a:pt x="352607" y="795631"/>
                  </a:lnTo>
                  <a:lnTo>
                    <a:pt x="307634" y="787774"/>
                  </a:lnTo>
                  <a:lnTo>
                    <a:pt x="264538" y="775046"/>
                  </a:lnTo>
                  <a:lnTo>
                    <a:pt x="223618" y="757745"/>
                  </a:lnTo>
                  <a:lnTo>
                    <a:pt x="185174" y="736172"/>
                  </a:lnTo>
                  <a:lnTo>
                    <a:pt x="149505" y="710625"/>
                  </a:lnTo>
                  <a:lnTo>
                    <a:pt x="116910" y="681405"/>
                  </a:lnTo>
                  <a:lnTo>
                    <a:pt x="87690" y="648811"/>
                  </a:lnTo>
                  <a:lnTo>
                    <a:pt x="62144" y="613142"/>
                  </a:lnTo>
                  <a:lnTo>
                    <a:pt x="40570" y="574697"/>
                  </a:lnTo>
                  <a:lnTo>
                    <a:pt x="23270" y="533777"/>
                  </a:lnTo>
                  <a:lnTo>
                    <a:pt x="10541" y="490681"/>
                  </a:lnTo>
                  <a:lnTo>
                    <a:pt x="2685" y="445708"/>
                  </a:lnTo>
                  <a:lnTo>
                    <a:pt x="0" y="399156"/>
                  </a:lnTo>
                  <a:lnTo>
                    <a:pt x="2685" y="352607"/>
                  </a:lnTo>
                  <a:lnTo>
                    <a:pt x="10541" y="307634"/>
                  </a:lnTo>
                  <a:lnTo>
                    <a:pt x="23270" y="264538"/>
                  </a:lnTo>
                  <a:lnTo>
                    <a:pt x="40570" y="223618"/>
                  </a:lnTo>
                  <a:lnTo>
                    <a:pt x="62144" y="185174"/>
                  </a:lnTo>
                  <a:lnTo>
                    <a:pt x="87690" y="149505"/>
                  </a:lnTo>
                  <a:lnTo>
                    <a:pt x="116910" y="116910"/>
                  </a:lnTo>
                  <a:lnTo>
                    <a:pt x="149505" y="87690"/>
                  </a:lnTo>
                  <a:lnTo>
                    <a:pt x="185174" y="62144"/>
                  </a:lnTo>
                  <a:lnTo>
                    <a:pt x="223618" y="40570"/>
                  </a:lnTo>
                  <a:lnTo>
                    <a:pt x="264538" y="23270"/>
                  </a:lnTo>
                  <a:lnTo>
                    <a:pt x="307634" y="10542"/>
                  </a:lnTo>
                  <a:lnTo>
                    <a:pt x="352607" y="2685"/>
                  </a:lnTo>
                  <a:lnTo>
                    <a:pt x="399158" y="0"/>
                  </a:lnTo>
                  <a:lnTo>
                    <a:pt x="445708" y="2685"/>
                  </a:lnTo>
                  <a:lnTo>
                    <a:pt x="490681" y="10542"/>
                  </a:lnTo>
                  <a:lnTo>
                    <a:pt x="533777" y="23270"/>
                  </a:lnTo>
                  <a:lnTo>
                    <a:pt x="574697" y="40570"/>
                  </a:lnTo>
                  <a:lnTo>
                    <a:pt x="613142" y="62144"/>
                  </a:lnTo>
                  <a:lnTo>
                    <a:pt x="648811" y="87690"/>
                  </a:lnTo>
                  <a:lnTo>
                    <a:pt x="681405" y="116910"/>
                  </a:lnTo>
                  <a:lnTo>
                    <a:pt x="710625" y="149505"/>
                  </a:lnTo>
                  <a:lnTo>
                    <a:pt x="736172" y="185174"/>
                  </a:lnTo>
                  <a:lnTo>
                    <a:pt x="757745" y="223618"/>
                  </a:lnTo>
                  <a:lnTo>
                    <a:pt x="775046" y="264538"/>
                  </a:lnTo>
                  <a:lnTo>
                    <a:pt x="787774" y="307634"/>
                  </a:lnTo>
                  <a:lnTo>
                    <a:pt x="795630" y="352607"/>
                  </a:lnTo>
                  <a:lnTo>
                    <a:pt x="798316" y="399158"/>
                  </a:lnTo>
                  <a:lnTo>
                    <a:pt x="795630" y="445708"/>
                  </a:lnTo>
                  <a:lnTo>
                    <a:pt x="787774" y="490681"/>
                  </a:lnTo>
                  <a:lnTo>
                    <a:pt x="775046" y="533777"/>
                  </a:lnTo>
                  <a:lnTo>
                    <a:pt x="757745" y="574697"/>
                  </a:lnTo>
                  <a:lnTo>
                    <a:pt x="736172" y="613142"/>
                  </a:lnTo>
                  <a:lnTo>
                    <a:pt x="710625" y="648811"/>
                  </a:lnTo>
                  <a:lnTo>
                    <a:pt x="681405" y="681405"/>
                  </a:lnTo>
                  <a:lnTo>
                    <a:pt x="648811" y="710625"/>
                  </a:lnTo>
                  <a:lnTo>
                    <a:pt x="613142" y="736172"/>
                  </a:lnTo>
                  <a:lnTo>
                    <a:pt x="574697" y="757745"/>
                  </a:lnTo>
                  <a:lnTo>
                    <a:pt x="533777" y="775046"/>
                  </a:lnTo>
                  <a:lnTo>
                    <a:pt x="490681" y="787774"/>
                  </a:lnTo>
                  <a:lnTo>
                    <a:pt x="445708" y="795631"/>
                  </a:lnTo>
                  <a:lnTo>
                    <a:pt x="399163" y="798316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57323" y="5443564"/>
            <a:ext cx="8041005" cy="1318260"/>
            <a:chOff x="557323" y="5443564"/>
            <a:chExt cx="8041005" cy="1318260"/>
          </a:xfrm>
        </p:grpSpPr>
        <p:sp>
          <p:nvSpPr>
            <p:cNvPr id="6" name="object 6"/>
            <p:cNvSpPr/>
            <p:nvPr/>
          </p:nvSpPr>
          <p:spPr>
            <a:xfrm>
              <a:off x="557323" y="5443564"/>
              <a:ext cx="8041005" cy="1318260"/>
            </a:xfrm>
            <a:custGeom>
              <a:avLst/>
              <a:gdLst/>
              <a:ahLst/>
              <a:cxnLst/>
              <a:rect l="l" t="t" r="r" b="b"/>
              <a:pathLst>
                <a:path w="8041005" h="1318259">
                  <a:moveTo>
                    <a:pt x="7751923" y="308"/>
                  </a:moveTo>
                  <a:lnTo>
                    <a:pt x="286716" y="308"/>
                  </a:lnTo>
                  <a:lnTo>
                    <a:pt x="289180" y="0"/>
                  </a:lnTo>
                  <a:lnTo>
                    <a:pt x="7749767" y="0"/>
                  </a:lnTo>
                  <a:lnTo>
                    <a:pt x="7751923" y="308"/>
                  </a:lnTo>
                  <a:close/>
                </a:path>
                <a:path w="8041005" h="1318259">
                  <a:moveTo>
                    <a:pt x="7760542" y="1318094"/>
                  </a:moveTo>
                  <a:lnTo>
                    <a:pt x="282096" y="1318093"/>
                  </a:lnTo>
                  <a:lnTo>
                    <a:pt x="279941" y="1318093"/>
                  </a:lnTo>
                  <a:lnTo>
                    <a:pt x="231171" y="1308487"/>
                  </a:lnTo>
                  <a:lnTo>
                    <a:pt x="187585" y="1287537"/>
                  </a:lnTo>
                  <a:lnTo>
                    <a:pt x="150826" y="1256886"/>
                  </a:lnTo>
                  <a:lnTo>
                    <a:pt x="122536" y="1218176"/>
                  </a:lnTo>
                  <a:lnTo>
                    <a:pt x="104354" y="1173029"/>
                  </a:lnTo>
                  <a:lnTo>
                    <a:pt x="97933" y="1123152"/>
                  </a:lnTo>
                  <a:lnTo>
                    <a:pt x="97933" y="850909"/>
                  </a:lnTo>
                  <a:lnTo>
                    <a:pt x="88309" y="795007"/>
                  </a:lnTo>
                  <a:lnTo>
                    <a:pt x="65145" y="744058"/>
                  </a:lnTo>
                  <a:lnTo>
                    <a:pt x="37000" y="701903"/>
                  </a:lnTo>
                  <a:lnTo>
                    <a:pt x="12431" y="672388"/>
                  </a:lnTo>
                  <a:lnTo>
                    <a:pt x="0" y="659354"/>
                  </a:lnTo>
                  <a:lnTo>
                    <a:pt x="12431" y="646321"/>
                  </a:lnTo>
                  <a:lnTo>
                    <a:pt x="37000" y="616806"/>
                  </a:lnTo>
                  <a:lnTo>
                    <a:pt x="65145" y="574652"/>
                  </a:lnTo>
                  <a:lnTo>
                    <a:pt x="88309" y="523702"/>
                  </a:lnTo>
                  <a:lnTo>
                    <a:pt x="97933" y="467800"/>
                  </a:lnTo>
                  <a:lnTo>
                    <a:pt x="98241" y="467800"/>
                  </a:lnTo>
                  <a:lnTo>
                    <a:pt x="98241" y="195558"/>
                  </a:lnTo>
                  <a:lnTo>
                    <a:pt x="104674" y="145659"/>
                  </a:lnTo>
                  <a:lnTo>
                    <a:pt x="122844" y="100602"/>
                  </a:lnTo>
                  <a:lnTo>
                    <a:pt x="151134" y="61939"/>
                  </a:lnTo>
                  <a:lnTo>
                    <a:pt x="187893" y="31309"/>
                  </a:lnTo>
                  <a:lnTo>
                    <a:pt x="231479" y="10329"/>
                  </a:lnTo>
                  <a:lnTo>
                    <a:pt x="280248" y="615"/>
                  </a:lnTo>
                  <a:lnTo>
                    <a:pt x="282404" y="308"/>
                  </a:lnTo>
                  <a:lnTo>
                    <a:pt x="7756543" y="308"/>
                  </a:lnTo>
                  <a:lnTo>
                    <a:pt x="7758699" y="615"/>
                  </a:lnTo>
                  <a:lnTo>
                    <a:pt x="7760855" y="615"/>
                  </a:lnTo>
                  <a:lnTo>
                    <a:pt x="7809624" y="10222"/>
                  </a:lnTo>
                  <a:lnTo>
                    <a:pt x="7853210" y="31172"/>
                  </a:lnTo>
                  <a:lnTo>
                    <a:pt x="7889969" y="61824"/>
                  </a:lnTo>
                  <a:lnTo>
                    <a:pt x="7918259" y="100533"/>
                  </a:lnTo>
                  <a:lnTo>
                    <a:pt x="7936441" y="145680"/>
                  </a:lnTo>
                  <a:lnTo>
                    <a:pt x="7942863" y="195558"/>
                  </a:lnTo>
                  <a:lnTo>
                    <a:pt x="7942863" y="467800"/>
                  </a:lnTo>
                  <a:lnTo>
                    <a:pt x="7952456" y="523702"/>
                  </a:lnTo>
                  <a:lnTo>
                    <a:pt x="7975561" y="574652"/>
                  </a:lnTo>
                  <a:lnTo>
                    <a:pt x="8003662" y="616806"/>
                  </a:lnTo>
                  <a:lnTo>
                    <a:pt x="8028245" y="646321"/>
                  </a:lnTo>
                  <a:lnTo>
                    <a:pt x="8040795" y="659354"/>
                  </a:lnTo>
                  <a:lnTo>
                    <a:pt x="8028245" y="672388"/>
                  </a:lnTo>
                  <a:lnTo>
                    <a:pt x="8003662" y="701903"/>
                  </a:lnTo>
                  <a:lnTo>
                    <a:pt x="7975561" y="744058"/>
                  </a:lnTo>
                  <a:lnTo>
                    <a:pt x="7952456" y="795007"/>
                  </a:lnTo>
                  <a:lnTo>
                    <a:pt x="7942863" y="850909"/>
                  </a:lnTo>
                  <a:lnTo>
                    <a:pt x="7942554" y="850909"/>
                  </a:lnTo>
                  <a:lnTo>
                    <a:pt x="7942554" y="1123152"/>
                  </a:lnTo>
                  <a:lnTo>
                    <a:pt x="7936121" y="1173051"/>
                  </a:lnTo>
                  <a:lnTo>
                    <a:pt x="7917951" y="1218108"/>
                  </a:lnTo>
                  <a:lnTo>
                    <a:pt x="7889661" y="1256770"/>
                  </a:lnTo>
                  <a:lnTo>
                    <a:pt x="7852902" y="1287400"/>
                  </a:lnTo>
                  <a:lnTo>
                    <a:pt x="7809316" y="1308380"/>
                  </a:lnTo>
                  <a:lnTo>
                    <a:pt x="7760542" y="1318094"/>
                  </a:lnTo>
                  <a:close/>
                </a:path>
              </a:pathLst>
            </a:custGeom>
            <a:solidFill>
              <a:srgbClr val="3F58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73521" y="5703757"/>
              <a:ext cx="798830" cy="798830"/>
            </a:xfrm>
            <a:custGeom>
              <a:avLst/>
              <a:gdLst/>
              <a:ahLst/>
              <a:cxnLst/>
              <a:rect l="l" t="t" r="r" b="b"/>
              <a:pathLst>
                <a:path w="798830" h="798829">
                  <a:moveTo>
                    <a:pt x="399160" y="798316"/>
                  </a:moveTo>
                  <a:lnTo>
                    <a:pt x="352607" y="795630"/>
                  </a:lnTo>
                  <a:lnTo>
                    <a:pt x="307634" y="787774"/>
                  </a:lnTo>
                  <a:lnTo>
                    <a:pt x="264538" y="775045"/>
                  </a:lnTo>
                  <a:lnTo>
                    <a:pt x="223618" y="757745"/>
                  </a:lnTo>
                  <a:lnTo>
                    <a:pt x="185174" y="736172"/>
                  </a:lnTo>
                  <a:lnTo>
                    <a:pt x="149505" y="710625"/>
                  </a:lnTo>
                  <a:lnTo>
                    <a:pt x="116910" y="681405"/>
                  </a:lnTo>
                  <a:lnTo>
                    <a:pt x="87690" y="648811"/>
                  </a:lnTo>
                  <a:lnTo>
                    <a:pt x="62144" y="613142"/>
                  </a:lnTo>
                  <a:lnTo>
                    <a:pt x="40570" y="574697"/>
                  </a:lnTo>
                  <a:lnTo>
                    <a:pt x="23270" y="533777"/>
                  </a:lnTo>
                  <a:lnTo>
                    <a:pt x="10541" y="490681"/>
                  </a:lnTo>
                  <a:lnTo>
                    <a:pt x="2685" y="445708"/>
                  </a:lnTo>
                  <a:lnTo>
                    <a:pt x="0" y="399156"/>
                  </a:lnTo>
                  <a:lnTo>
                    <a:pt x="2685" y="352607"/>
                  </a:lnTo>
                  <a:lnTo>
                    <a:pt x="10541" y="307634"/>
                  </a:lnTo>
                  <a:lnTo>
                    <a:pt x="23270" y="264538"/>
                  </a:lnTo>
                  <a:lnTo>
                    <a:pt x="40570" y="223618"/>
                  </a:lnTo>
                  <a:lnTo>
                    <a:pt x="62144" y="185174"/>
                  </a:lnTo>
                  <a:lnTo>
                    <a:pt x="87690" y="149505"/>
                  </a:lnTo>
                  <a:lnTo>
                    <a:pt x="116910" y="116910"/>
                  </a:lnTo>
                  <a:lnTo>
                    <a:pt x="149505" y="87690"/>
                  </a:lnTo>
                  <a:lnTo>
                    <a:pt x="185174" y="62144"/>
                  </a:lnTo>
                  <a:lnTo>
                    <a:pt x="223618" y="40570"/>
                  </a:lnTo>
                  <a:lnTo>
                    <a:pt x="264538" y="23270"/>
                  </a:lnTo>
                  <a:lnTo>
                    <a:pt x="307634" y="10542"/>
                  </a:lnTo>
                  <a:lnTo>
                    <a:pt x="352607" y="2685"/>
                  </a:lnTo>
                  <a:lnTo>
                    <a:pt x="399158" y="0"/>
                  </a:lnTo>
                  <a:lnTo>
                    <a:pt x="445708" y="2685"/>
                  </a:lnTo>
                  <a:lnTo>
                    <a:pt x="490681" y="10542"/>
                  </a:lnTo>
                  <a:lnTo>
                    <a:pt x="533777" y="23270"/>
                  </a:lnTo>
                  <a:lnTo>
                    <a:pt x="574697" y="40570"/>
                  </a:lnTo>
                  <a:lnTo>
                    <a:pt x="613142" y="62144"/>
                  </a:lnTo>
                  <a:lnTo>
                    <a:pt x="648811" y="87690"/>
                  </a:lnTo>
                  <a:lnTo>
                    <a:pt x="681405" y="116910"/>
                  </a:lnTo>
                  <a:lnTo>
                    <a:pt x="710625" y="149505"/>
                  </a:lnTo>
                  <a:lnTo>
                    <a:pt x="736172" y="185174"/>
                  </a:lnTo>
                  <a:lnTo>
                    <a:pt x="757745" y="223618"/>
                  </a:lnTo>
                  <a:lnTo>
                    <a:pt x="775046" y="264538"/>
                  </a:lnTo>
                  <a:lnTo>
                    <a:pt x="787774" y="307634"/>
                  </a:lnTo>
                  <a:lnTo>
                    <a:pt x="795630" y="352607"/>
                  </a:lnTo>
                  <a:lnTo>
                    <a:pt x="798316" y="399158"/>
                  </a:lnTo>
                  <a:lnTo>
                    <a:pt x="795630" y="445708"/>
                  </a:lnTo>
                  <a:lnTo>
                    <a:pt x="787774" y="490681"/>
                  </a:lnTo>
                  <a:lnTo>
                    <a:pt x="775046" y="533777"/>
                  </a:lnTo>
                  <a:lnTo>
                    <a:pt x="757745" y="574697"/>
                  </a:lnTo>
                  <a:lnTo>
                    <a:pt x="736172" y="613142"/>
                  </a:lnTo>
                  <a:lnTo>
                    <a:pt x="710625" y="648811"/>
                  </a:lnTo>
                  <a:lnTo>
                    <a:pt x="681405" y="681405"/>
                  </a:lnTo>
                  <a:lnTo>
                    <a:pt x="648811" y="710625"/>
                  </a:lnTo>
                  <a:lnTo>
                    <a:pt x="613142" y="736172"/>
                  </a:lnTo>
                  <a:lnTo>
                    <a:pt x="574697" y="757745"/>
                  </a:lnTo>
                  <a:lnTo>
                    <a:pt x="533777" y="775045"/>
                  </a:lnTo>
                  <a:lnTo>
                    <a:pt x="490681" y="787774"/>
                  </a:lnTo>
                  <a:lnTo>
                    <a:pt x="445708" y="795630"/>
                  </a:lnTo>
                  <a:lnTo>
                    <a:pt x="399160" y="798316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57323" y="7095812"/>
            <a:ext cx="8041005" cy="1318260"/>
            <a:chOff x="557323" y="7095812"/>
            <a:chExt cx="8041005" cy="1318260"/>
          </a:xfrm>
        </p:grpSpPr>
        <p:sp>
          <p:nvSpPr>
            <p:cNvPr id="9" name="object 9"/>
            <p:cNvSpPr/>
            <p:nvPr/>
          </p:nvSpPr>
          <p:spPr>
            <a:xfrm>
              <a:off x="557323" y="7095812"/>
              <a:ext cx="8041005" cy="1318260"/>
            </a:xfrm>
            <a:custGeom>
              <a:avLst/>
              <a:gdLst/>
              <a:ahLst/>
              <a:cxnLst/>
              <a:rect l="l" t="t" r="r" b="b"/>
              <a:pathLst>
                <a:path w="8041005" h="1318259">
                  <a:moveTo>
                    <a:pt x="7751923" y="307"/>
                  </a:moveTo>
                  <a:lnTo>
                    <a:pt x="286716" y="307"/>
                  </a:lnTo>
                  <a:lnTo>
                    <a:pt x="289180" y="0"/>
                  </a:lnTo>
                  <a:lnTo>
                    <a:pt x="7749767" y="0"/>
                  </a:lnTo>
                  <a:lnTo>
                    <a:pt x="7751923" y="307"/>
                  </a:lnTo>
                  <a:close/>
                </a:path>
                <a:path w="8041005" h="1318259">
                  <a:moveTo>
                    <a:pt x="7760544" y="1318093"/>
                  </a:moveTo>
                  <a:lnTo>
                    <a:pt x="282096" y="1318093"/>
                  </a:lnTo>
                  <a:lnTo>
                    <a:pt x="279941" y="1318093"/>
                  </a:lnTo>
                  <a:lnTo>
                    <a:pt x="231171" y="1308487"/>
                  </a:lnTo>
                  <a:lnTo>
                    <a:pt x="187585" y="1287537"/>
                  </a:lnTo>
                  <a:lnTo>
                    <a:pt x="150826" y="1256886"/>
                  </a:lnTo>
                  <a:lnTo>
                    <a:pt x="122536" y="1218176"/>
                  </a:lnTo>
                  <a:lnTo>
                    <a:pt x="104354" y="1173029"/>
                  </a:lnTo>
                  <a:lnTo>
                    <a:pt x="97933" y="1123151"/>
                  </a:lnTo>
                  <a:lnTo>
                    <a:pt x="97933" y="850909"/>
                  </a:lnTo>
                  <a:lnTo>
                    <a:pt x="88309" y="795007"/>
                  </a:lnTo>
                  <a:lnTo>
                    <a:pt x="65145" y="744057"/>
                  </a:lnTo>
                  <a:lnTo>
                    <a:pt x="37000" y="701903"/>
                  </a:lnTo>
                  <a:lnTo>
                    <a:pt x="12431" y="672388"/>
                  </a:lnTo>
                  <a:lnTo>
                    <a:pt x="0" y="659355"/>
                  </a:lnTo>
                  <a:lnTo>
                    <a:pt x="12431" y="646321"/>
                  </a:lnTo>
                  <a:lnTo>
                    <a:pt x="37000" y="616806"/>
                  </a:lnTo>
                  <a:lnTo>
                    <a:pt x="65145" y="574651"/>
                  </a:lnTo>
                  <a:lnTo>
                    <a:pt x="88309" y="523702"/>
                  </a:lnTo>
                  <a:lnTo>
                    <a:pt x="97933" y="467799"/>
                  </a:lnTo>
                  <a:lnTo>
                    <a:pt x="98241" y="467799"/>
                  </a:lnTo>
                  <a:lnTo>
                    <a:pt x="98241" y="195558"/>
                  </a:lnTo>
                  <a:lnTo>
                    <a:pt x="104674" y="145659"/>
                  </a:lnTo>
                  <a:lnTo>
                    <a:pt x="122844" y="100602"/>
                  </a:lnTo>
                  <a:lnTo>
                    <a:pt x="151134" y="61939"/>
                  </a:lnTo>
                  <a:lnTo>
                    <a:pt x="187893" y="31309"/>
                  </a:lnTo>
                  <a:lnTo>
                    <a:pt x="231479" y="10329"/>
                  </a:lnTo>
                  <a:lnTo>
                    <a:pt x="280248" y="616"/>
                  </a:lnTo>
                  <a:lnTo>
                    <a:pt x="282404" y="307"/>
                  </a:lnTo>
                  <a:lnTo>
                    <a:pt x="7756543" y="307"/>
                  </a:lnTo>
                  <a:lnTo>
                    <a:pt x="7758699" y="616"/>
                  </a:lnTo>
                  <a:lnTo>
                    <a:pt x="7760855" y="616"/>
                  </a:lnTo>
                  <a:lnTo>
                    <a:pt x="7809624" y="10222"/>
                  </a:lnTo>
                  <a:lnTo>
                    <a:pt x="7853210" y="31173"/>
                  </a:lnTo>
                  <a:lnTo>
                    <a:pt x="7889969" y="61824"/>
                  </a:lnTo>
                  <a:lnTo>
                    <a:pt x="7918259" y="100534"/>
                  </a:lnTo>
                  <a:lnTo>
                    <a:pt x="7936441" y="145680"/>
                  </a:lnTo>
                  <a:lnTo>
                    <a:pt x="7942863" y="195558"/>
                  </a:lnTo>
                  <a:lnTo>
                    <a:pt x="7942863" y="467799"/>
                  </a:lnTo>
                  <a:lnTo>
                    <a:pt x="7952456" y="523702"/>
                  </a:lnTo>
                  <a:lnTo>
                    <a:pt x="7975561" y="574651"/>
                  </a:lnTo>
                  <a:lnTo>
                    <a:pt x="8003662" y="616806"/>
                  </a:lnTo>
                  <a:lnTo>
                    <a:pt x="8028245" y="646321"/>
                  </a:lnTo>
                  <a:lnTo>
                    <a:pt x="8040795" y="659355"/>
                  </a:lnTo>
                  <a:lnTo>
                    <a:pt x="8028245" y="672388"/>
                  </a:lnTo>
                  <a:lnTo>
                    <a:pt x="8003662" y="701903"/>
                  </a:lnTo>
                  <a:lnTo>
                    <a:pt x="7975561" y="744057"/>
                  </a:lnTo>
                  <a:lnTo>
                    <a:pt x="7952456" y="795007"/>
                  </a:lnTo>
                  <a:lnTo>
                    <a:pt x="7942863" y="850909"/>
                  </a:lnTo>
                  <a:lnTo>
                    <a:pt x="7942554" y="850909"/>
                  </a:lnTo>
                  <a:lnTo>
                    <a:pt x="7942554" y="1123151"/>
                  </a:lnTo>
                  <a:lnTo>
                    <a:pt x="7936121" y="1173050"/>
                  </a:lnTo>
                  <a:lnTo>
                    <a:pt x="7917951" y="1218108"/>
                  </a:lnTo>
                  <a:lnTo>
                    <a:pt x="7889661" y="1256770"/>
                  </a:lnTo>
                  <a:lnTo>
                    <a:pt x="7852902" y="1287400"/>
                  </a:lnTo>
                  <a:lnTo>
                    <a:pt x="7809316" y="1308380"/>
                  </a:lnTo>
                  <a:lnTo>
                    <a:pt x="7760544" y="1318093"/>
                  </a:lnTo>
                  <a:close/>
                </a:path>
              </a:pathLst>
            </a:custGeom>
            <a:solidFill>
              <a:srgbClr val="3F58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73521" y="7356008"/>
              <a:ext cx="798830" cy="798830"/>
            </a:xfrm>
            <a:custGeom>
              <a:avLst/>
              <a:gdLst/>
              <a:ahLst/>
              <a:cxnLst/>
              <a:rect l="l" t="t" r="r" b="b"/>
              <a:pathLst>
                <a:path w="798830" h="798829">
                  <a:moveTo>
                    <a:pt x="399158" y="798316"/>
                  </a:moveTo>
                  <a:lnTo>
                    <a:pt x="352607" y="795630"/>
                  </a:lnTo>
                  <a:lnTo>
                    <a:pt x="307634" y="787774"/>
                  </a:lnTo>
                  <a:lnTo>
                    <a:pt x="264538" y="775045"/>
                  </a:lnTo>
                  <a:lnTo>
                    <a:pt x="223618" y="757745"/>
                  </a:lnTo>
                  <a:lnTo>
                    <a:pt x="185174" y="736172"/>
                  </a:lnTo>
                  <a:lnTo>
                    <a:pt x="149505" y="710625"/>
                  </a:lnTo>
                  <a:lnTo>
                    <a:pt x="116910" y="681405"/>
                  </a:lnTo>
                  <a:lnTo>
                    <a:pt x="87690" y="648811"/>
                  </a:lnTo>
                  <a:lnTo>
                    <a:pt x="62144" y="613142"/>
                  </a:lnTo>
                  <a:lnTo>
                    <a:pt x="40570" y="574697"/>
                  </a:lnTo>
                  <a:lnTo>
                    <a:pt x="23270" y="533777"/>
                  </a:lnTo>
                  <a:lnTo>
                    <a:pt x="10541" y="490681"/>
                  </a:lnTo>
                  <a:lnTo>
                    <a:pt x="2685" y="445708"/>
                  </a:lnTo>
                  <a:lnTo>
                    <a:pt x="0" y="399157"/>
                  </a:lnTo>
                  <a:lnTo>
                    <a:pt x="2685" y="352608"/>
                  </a:lnTo>
                  <a:lnTo>
                    <a:pt x="10541" y="307634"/>
                  </a:lnTo>
                  <a:lnTo>
                    <a:pt x="23270" y="264538"/>
                  </a:lnTo>
                  <a:lnTo>
                    <a:pt x="40570" y="223618"/>
                  </a:lnTo>
                  <a:lnTo>
                    <a:pt x="62144" y="185174"/>
                  </a:lnTo>
                  <a:lnTo>
                    <a:pt x="87690" y="149505"/>
                  </a:lnTo>
                  <a:lnTo>
                    <a:pt x="116910" y="116910"/>
                  </a:lnTo>
                  <a:lnTo>
                    <a:pt x="149505" y="87690"/>
                  </a:lnTo>
                  <a:lnTo>
                    <a:pt x="185174" y="62144"/>
                  </a:lnTo>
                  <a:lnTo>
                    <a:pt x="223618" y="40570"/>
                  </a:lnTo>
                  <a:lnTo>
                    <a:pt x="264538" y="23270"/>
                  </a:lnTo>
                  <a:lnTo>
                    <a:pt x="307634" y="10542"/>
                  </a:lnTo>
                  <a:lnTo>
                    <a:pt x="352607" y="2685"/>
                  </a:lnTo>
                  <a:lnTo>
                    <a:pt x="399158" y="0"/>
                  </a:lnTo>
                  <a:lnTo>
                    <a:pt x="445708" y="2685"/>
                  </a:lnTo>
                  <a:lnTo>
                    <a:pt x="490681" y="10542"/>
                  </a:lnTo>
                  <a:lnTo>
                    <a:pt x="533777" y="23270"/>
                  </a:lnTo>
                  <a:lnTo>
                    <a:pt x="574697" y="40570"/>
                  </a:lnTo>
                  <a:lnTo>
                    <a:pt x="613142" y="62144"/>
                  </a:lnTo>
                  <a:lnTo>
                    <a:pt x="648811" y="87690"/>
                  </a:lnTo>
                  <a:lnTo>
                    <a:pt x="681405" y="116910"/>
                  </a:lnTo>
                  <a:lnTo>
                    <a:pt x="710625" y="149505"/>
                  </a:lnTo>
                  <a:lnTo>
                    <a:pt x="736172" y="185174"/>
                  </a:lnTo>
                  <a:lnTo>
                    <a:pt x="757745" y="223618"/>
                  </a:lnTo>
                  <a:lnTo>
                    <a:pt x="775046" y="264538"/>
                  </a:lnTo>
                  <a:lnTo>
                    <a:pt x="787774" y="307634"/>
                  </a:lnTo>
                  <a:lnTo>
                    <a:pt x="795630" y="352608"/>
                  </a:lnTo>
                  <a:lnTo>
                    <a:pt x="798316" y="399158"/>
                  </a:lnTo>
                  <a:lnTo>
                    <a:pt x="795630" y="445708"/>
                  </a:lnTo>
                  <a:lnTo>
                    <a:pt x="787774" y="490681"/>
                  </a:lnTo>
                  <a:lnTo>
                    <a:pt x="775046" y="533777"/>
                  </a:lnTo>
                  <a:lnTo>
                    <a:pt x="757745" y="574697"/>
                  </a:lnTo>
                  <a:lnTo>
                    <a:pt x="736172" y="613142"/>
                  </a:lnTo>
                  <a:lnTo>
                    <a:pt x="710625" y="648811"/>
                  </a:lnTo>
                  <a:lnTo>
                    <a:pt x="681405" y="681405"/>
                  </a:lnTo>
                  <a:lnTo>
                    <a:pt x="648811" y="710625"/>
                  </a:lnTo>
                  <a:lnTo>
                    <a:pt x="613142" y="736172"/>
                  </a:lnTo>
                  <a:lnTo>
                    <a:pt x="574697" y="757745"/>
                  </a:lnTo>
                  <a:lnTo>
                    <a:pt x="533777" y="775045"/>
                  </a:lnTo>
                  <a:lnTo>
                    <a:pt x="490681" y="787774"/>
                  </a:lnTo>
                  <a:lnTo>
                    <a:pt x="445708" y="795630"/>
                  </a:lnTo>
                  <a:lnTo>
                    <a:pt x="399158" y="798316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9864096" y="3109001"/>
            <a:ext cx="8168640" cy="7178040"/>
            <a:chOff x="9864096" y="3109001"/>
            <a:chExt cx="8168640" cy="71780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64096" y="4386586"/>
              <a:ext cx="5915024" cy="59004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546527" y="3109001"/>
              <a:ext cx="7486015" cy="1339850"/>
            </a:xfrm>
            <a:custGeom>
              <a:avLst/>
              <a:gdLst/>
              <a:ahLst/>
              <a:cxnLst/>
              <a:rect l="l" t="t" r="r" b="b"/>
              <a:pathLst>
                <a:path w="7486015" h="1339850">
                  <a:moveTo>
                    <a:pt x="0" y="1339786"/>
                  </a:moveTo>
                  <a:lnTo>
                    <a:pt x="0" y="0"/>
                  </a:lnTo>
                  <a:lnTo>
                    <a:pt x="7485874" y="0"/>
                  </a:lnTo>
                  <a:lnTo>
                    <a:pt x="7485874" y="1339786"/>
                  </a:lnTo>
                  <a:lnTo>
                    <a:pt x="0" y="1339786"/>
                  </a:lnTo>
                  <a:close/>
                </a:path>
              </a:pathLst>
            </a:custGeom>
            <a:solidFill>
              <a:srgbClr val="4E6A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68575" y="775454"/>
            <a:ext cx="9396095" cy="2411095"/>
          </a:xfrm>
          <a:prstGeom prst="rect"/>
          <a:solidFill>
            <a:srgbClr val="FDFDFD"/>
          </a:solidFill>
        </p:spPr>
        <p:txBody>
          <a:bodyPr wrap="square" lIns="0" tIns="315595" rIns="0" bIns="0" rtlCol="0" vert="horz">
            <a:spAutoFit/>
          </a:bodyPr>
          <a:lstStyle/>
          <a:p>
            <a:pPr marL="1584960" marR="593090" indent="-984885">
              <a:lnSpc>
                <a:spcPts val="7130"/>
              </a:lnSpc>
              <a:spcBef>
                <a:spcPts val="2485"/>
              </a:spcBef>
            </a:pPr>
            <a:r>
              <a:rPr dirty="0" sz="7200" spc="-5" b="0">
                <a:solidFill>
                  <a:srgbClr val="2E2E2E"/>
                </a:solidFill>
                <a:latin typeface="Lucida Sans Unicode"/>
                <a:cs typeface="Lucida Sans Unicode"/>
              </a:rPr>
              <a:t>КЛАССИФИКАЦИЯ </a:t>
            </a:r>
            <a:r>
              <a:rPr dirty="0" sz="7200" spc="-2265" b="0">
                <a:solidFill>
                  <a:srgbClr val="2E2E2E"/>
                </a:solidFill>
                <a:latin typeface="Lucida Sans Unicode"/>
                <a:cs typeface="Lucida Sans Unicode"/>
              </a:rPr>
              <a:t> </a:t>
            </a:r>
            <a:r>
              <a:rPr dirty="0" sz="7200" spc="-155" b="0">
                <a:solidFill>
                  <a:srgbClr val="2E2E2E"/>
                </a:solidFill>
                <a:latin typeface="Lucida Sans Unicode"/>
                <a:cs typeface="Lucida Sans Unicode"/>
              </a:rPr>
              <a:t>ОПАСНОСТЕЙ</a:t>
            </a:r>
            <a:endParaRPr sz="72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1848" y="4238969"/>
            <a:ext cx="161925" cy="4476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-680" b="1">
                <a:solidFill>
                  <a:srgbClr val="3F5895"/>
                </a:solidFill>
                <a:latin typeface="Tahoma"/>
                <a:cs typeface="Tahoma"/>
              </a:rPr>
              <a:t>1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0485" y="5882683"/>
            <a:ext cx="264795" cy="4476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130" b="1">
                <a:solidFill>
                  <a:srgbClr val="3F5895"/>
                </a:solidFill>
                <a:latin typeface="Tahoma"/>
                <a:cs typeface="Tahoma"/>
              </a:rPr>
              <a:t>2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9358" y="3949675"/>
            <a:ext cx="5284470" cy="41294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300" spc="-35">
                <a:solidFill>
                  <a:srgbClr val="FFFFFF"/>
                </a:solidFill>
                <a:latin typeface="Lucida Sans Unicode"/>
                <a:cs typeface="Lucida Sans Unicode"/>
              </a:rPr>
              <a:t>Природные</a:t>
            </a:r>
            <a:endParaRPr sz="5300">
              <a:latin typeface="Lucida Sans Unicode"/>
              <a:cs typeface="Lucida Sans Unicode"/>
            </a:endParaRPr>
          </a:p>
          <a:p>
            <a:pPr marL="12700" marR="5080">
              <a:lnSpc>
                <a:spcPts val="13010"/>
              </a:lnSpc>
              <a:spcBef>
                <a:spcPts val="1275"/>
              </a:spcBef>
            </a:pPr>
            <a:r>
              <a:rPr dirty="0" sz="5300" spc="-65">
                <a:solidFill>
                  <a:srgbClr val="FFFFFF"/>
                </a:solidFill>
                <a:latin typeface="Lucida Sans Unicode"/>
                <a:cs typeface="Lucida Sans Unicode"/>
              </a:rPr>
              <a:t>Техногенные </a:t>
            </a:r>
            <a:r>
              <a:rPr dirty="0" sz="53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5300" spc="-275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dirty="0" sz="5300" spc="5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dirty="0" sz="5300" spc="-105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dirty="0" sz="5300" spc="-85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dirty="0" sz="5300" spc="-55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5300" spc="-2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dirty="0" sz="5300" spc="-55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5300" spc="-33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dirty="0" sz="5300" spc="3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dirty="0" sz="5300" spc="5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dirty="0" sz="5300" spc="285">
                <a:solidFill>
                  <a:srgbClr val="FFFFFF"/>
                </a:solidFill>
                <a:latin typeface="Lucida Sans Unicode"/>
                <a:cs typeface="Lucida Sans Unicode"/>
              </a:rPr>
              <a:t>ы</a:t>
            </a:r>
            <a:r>
              <a:rPr dirty="0" sz="5300" spc="35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endParaRPr sz="53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3577" y="7534934"/>
            <a:ext cx="258445" cy="4476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80" b="1">
                <a:solidFill>
                  <a:srgbClr val="3F5895"/>
                </a:solidFill>
                <a:latin typeface="Tahoma"/>
                <a:cs typeface="Tahoma"/>
              </a:rPr>
              <a:t>3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23601" y="3186495"/>
            <a:ext cx="7331075" cy="1184910"/>
          </a:xfrm>
          <a:prstGeom prst="rect">
            <a:avLst/>
          </a:prstGeom>
          <a:solidFill>
            <a:srgbClr val="4E6AB3"/>
          </a:solidFill>
          <a:ln w="38730">
            <a:solidFill>
              <a:srgbClr val="FFFFFF"/>
            </a:solidFill>
          </a:ln>
        </p:spPr>
        <p:txBody>
          <a:bodyPr wrap="square" lIns="0" tIns="14668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155"/>
              </a:spcBef>
            </a:pPr>
            <a:r>
              <a:rPr dirty="0" sz="5100" spc="245" b="1">
                <a:solidFill>
                  <a:srgbClr val="FDFDFD"/>
                </a:solidFill>
                <a:latin typeface="Arial"/>
                <a:cs typeface="Arial"/>
              </a:rPr>
              <a:t>Приведите</a:t>
            </a:r>
            <a:r>
              <a:rPr dirty="0" sz="5100" spc="-180" b="1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dirty="0" sz="5100" spc="240" b="1">
                <a:solidFill>
                  <a:srgbClr val="FDFDFD"/>
                </a:solidFill>
                <a:latin typeface="Arial"/>
                <a:cs typeface="Arial"/>
              </a:rPr>
              <a:t>примеры</a:t>
            </a:r>
            <a:endParaRPr sz="5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89249" y="4564927"/>
            <a:ext cx="2219960" cy="1002665"/>
          </a:xfrm>
          <a:custGeom>
            <a:avLst/>
            <a:gdLst/>
            <a:ahLst/>
            <a:cxnLst/>
            <a:rect l="l" t="t" r="r" b="b"/>
            <a:pathLst>
              <a:path w="2219959" h="1002664">
                <a:moveTo>
                  <a:pt x="852905" y="980187"/>
                </a:moveTo>
                <a:lnTo>
                  <a:pt x="1051112" y="932071"/>
                </a:lnTo>
                <a:lnTo>
                  <a:pt x="1002942" y="937230"/>
                </a:lnTo>
                <a:lnTo>
                  <a:pt x="967630" y="935347"/>
                </a:lnTo>
                <a:lnTo>
                  <a:pt x="898692" y="925944"/>
                </a:lnTo>
                <a:lnTo>
                  <a:pt x="814752" y="900580"/>
                </a:lnTo>
                <a:lnTo>
                  <a:pt x="766414" y="882256"/>
                </a:lnTo>
                <a:lnTo>
                  <a:pt x="719321" y="861016"/>
                </a:lnTo>
                <a:lnTo>
                  <a:pt x="673724" y="838106"/>
                </a:lnTo>
                <a:lnTo>
                  <a:pt x="629270" y="812304"/>
                </a:lnTo>
                <a:lnTo>
                  <a:pt x="586208" y="784858"/>
                </a:lnTo>
                <a:lnTo>
                  <a:pt x="544488" y="755779"/>
                </a:lnTo>
                <a:lnTo>
                  <a:pt x="503757" y="723847"/>
                </a:lnTo>
                <a:lnTo>
                  <a:pt x="464265" y="690306"/>
                </a:lnTo>
                <a:lnTo>
                  <a:pt x="425960" y="655171"/>
                </a:lnTo>
                <a:lnTo>
                  <a:pt x="391376" y="620439"/>
                </a:lnTo>
                <a:lnTo>
                  <a:pt x="358338" y="585332"/>
                </a:lnTo>
                <a:lnTo>
                  <a:pt x="326321" y="548670"/>
                </a:lnTo>
                <a:lnTo>
                  <a:pt x="295400" y="511742"/>
                </a:lnTo>
                <a:lnTo>
                  <a:pt x="265050" y="473369"/>
                </a:lnTo>
                <a:lnTo>
                  <a:pt x="235347" y="434838"/>
                </a:lnTo>
                <a:lnTo>
                  <a:pt x="206065" y="396206"/>
                </a:lnTo>
                <a:lnTo>
                  <a:pt x="197633" y="383877"/>
                </a:lnTo>
                <a:lnTo>
                  <a:pt x="193710" y="378295"/>
                </a:lnTo>
                <a:lnTo>
                  <a:pt x="189882" y="372690"/>
                </a:lnTo>
                <a:lnTo>
                  <a:pt x="187884" y="369254"/>
                </a:lnTo>
                <a:lnTo>
                  <a:pt x="187454" y="366745"/>
                </a:lnTo>
                <a:lnTo>
                  <a:pt x="184726" y="359566"/>
                </a:lnTo>
                <a:lnTo>
                  <a:pt x="229198" y="334394"/>
                </a:lnTo>
                <a:lnTo>
                  <a:pt x="256539" y="292471"/>
                </a:lnTo>
                <a:lnTo>
                  <a:pt x="248397" y="272231"/>
                </a:lnTo>
                <a:lnTo>
                  <a:pt x="222246" y="239372"/>
                </a:lnTo>
                <a:lnTo>
                  <a:pt x="186327" y="216727"/>
                </a:lnTo>
                <a:lnTo>
                  <a:pt x="149995" y="194181"/>
                </a:lnTo>
                <a:lnTo>
                  <a:pt x="76729" y="149236"/>
                </a:lnTo>
                <a:lnTo>
                  <a:pt x="64317" y="143101"/>
                </a:lnTo>
                <a:lnTo>
                  <a:pt x="57455" y="139539"/>
                </a:lnTo>
                <a:lnTo>
                  <a:pt x="50937" y="138508"/>
                </a:lnTo>
                <a:lnTo>
                  <a:pt x="31427" y="138016"/>
                </a:lnTo>
                <a:lnTo>
                  <a:pt x="15759" y="144434"/>
                </a:lnTo>
                <a:lnTo>
                  <a:pt x="5060" y="157486"/>
                </a:lnTo>
                <a:lnTo>
                  <a:pt x="154" y="175666"/>
                </a:lnTo>
                <a:lnTo>
                  <a:pt x="0" y="180931"/>
                </a:lnTo>
                <a:lnTo>
                  <a:pt x="353" y="186073"/>
                </a:lnTo>
                <a:lnTo>
                  <a:pt x="7174" y="234079"/>
                </a:lnTo>
                <a:lnTo>
                  <a:pt x="72947" y="218112"/>
                </a:lnTo>
                <a:lnTo>
                  <a:pt x="101209" y="234775"/>
                </a:lnTo>
                <a:lnTo>
                  <a:pt x="177142" y="280380"/>
                </a:lnTo>
                <a:lnTo>
                  <a:pt x="89479" y="350015"/>
                </a:lnTo>
                <a:lnTo>
                  <a:pt x="26085" y="365404"/>
                </a:lnTo>
                <a:lnTo>
                  <a:pt x="28652" y="383077"/>
                </a:lnTo>
                <a:lnTo>
                  <a:pt x="34229" y="406555"/>
                </a:lnTo>
                <a:lnTo>
                  <a:pt x="42014" y="421654"/>
                </a:lnTo>
                <a:lnTo>
                  <a:pt x="48393" y="426640"/>
                </a:lnTo>
                <a:lnTo>
                  <a:pt x="131137" y="406554"/>
                </a:lnTo>
                <a:lnTo>
                  <a:pt x="145050" y="424086"/>
                </a:lnTo>
                <a:lnTo>
                  <a:pt x="151940" y="432869"/>
                </a:lnTo>
                <a:lnTo>
                  <a:pt x="158647" y="441696"/>
                </a:lnTo>
                <a:lnTo>
                  <a:pt x="188496" y="481497"/>
                </a:lnTo>
                <a:lnTo>
                  <a:pt x="218990" y="521143"/>
                </a:lnTo>
                <a:lnTo>
                  <a:pt x="250303" y="560589"/>
                </a:lnTo>
                <a:lnTo>
                  <a:pt x="282314" y="598560"/>
                </a:lnTo>
                <a:lnTo>
                  <a:pt x="315498" y="636245"/>
                </a:lnTo>
                <a:lnTo>
                  <a:pt x="349731" y="672369"/>
                </a:lnTo>
                <a:lnTo>
                  <a:pt x="385491" y="708122"/>
                </a:lnTo>
                <a:lnTo>
                  <a:pt x="422353" y="740994"/>
                </a:lnTo>
                <a:lnTo>
                  <a:pt x="463123" y="775531"/>
                </a:lnTo>
                <a:lnTo>
                  <a:pt x="504998" y="808493"/>
                </a:lnTo>
                <a:lnTo>
                  <a:pt x="547742" y="838630"/>
                </a:lnTo>
                <a:lnTo>
                  <a:pt x="591721" y="867160"/>
                </a:lnTo>
                <a:lnTo>
                  <a:pt x="636700" y="892835"/>
                </a:lnTo>
                <a:lnTo>
                  <a:pt x="683042" y="916871"/>
                </a:lnTo>
                <a:lnTo>
                  <a:pt x="730515" y="938019"/>
                </a:lnTo>
                <a:lnTo>
                  <a:pt x="779481" y="957497"/>
                </a:lnTo>
                <a:lnTo>
                  <a:pt x="829707" y="974056"/>
                </a:lnTo>
                <a:lnTo>
                  <a:pt x="852905" y="980187"/>
                </a:lnTo>
                <a:close/>
              </a:path>
              <a:path w="2219959" h="1002664">
                <a:moveTo>
                  <a:pt x="1409169" y="807252"/>
                </a:moveTo>
                <a:lnTo>
                  <a:pt x="1641652" y="750816"/>
                </a:lnTo>
                <a:lnTo>
                  <a:pt x="1597239" y="757676"/>
                </a:lnTo>
                <a:lnTo>
                  <a:pt x="1551583" y="759611"/>
                </a:lnTo>
                <a:lnTo>
                  <a:pt x="1505008" y="757849"/>
                </a:lnTo>
                <a:lnTo>
                  <a:pt x="1457240" y="751148"/>
                </a:lnTo>
                <a:lnTo>
                  <a:pt x="1398143" y="735436"/>
                </a:lnTo>
                <a:lnTo>
                  <a:pt x="1343174" y="713494"/>
                </a:lnTo>
                <a:lnTo>
                  <a:pt x="1341722" y="708619"/>
                </a:lnTo>
                <a:lnTo>
                  <a:pt x="1340278" y="706356"/>
                </a:lnTo>
                <a:lnTo>
                  <a:pt x="1340439" y="703703"/>
                </a:lnTo>
                <a:lnTo>
                  <a:pt x="1345879" y="654027"/>
                </a:lnTo>
                <a:lnTo>
                  <a:pt x="1346980" y="605405"/>
                </a:lnTo>
                <a:lnTo>
                  <a:pt x="1344049" y="557762"/>
                </a:lnTo>
                <a:lnTo>
                  <a:pt x="1337393" y="511023"/>
                </a:lnTo>
                <a:lnTo>
                  <a:pt x="1327022" y="463879"/>
                </a:lnTo>
                <a:lnTo>
                  <a:pt x="1313841" y="418724"/>
                </a:lnTo>
                <a:lnTo>
                  <a:pt x="1297559" y="373015"/>
                </a:lnTo>
                <a:lnTo>
                  <a:pt x="1278784" y="327911"/>
                </a:lnTo>
                <a:lnTo>
                  <a:pt x="1257821" y="283338"/>
                </a:lnTo>
                <a:lnTo>
                  <a:pt x="1232806" y="235829"/>
                </a:lnTo>
                <a:lnTo>
                  <a:pt x="1205334" y="188915"/>
                </a:lnTo>
                <a:lnTo>
                  <a:pt x="1175212" y="143952"/>
                </a:lnTo>
                <a:lnTo>
                  <a:pt x="1141651" y="99824"/>
                </a:lnTo>
                <a:lnTo>
                  <a:pt x="1095271" y="52273"/>
                </a:lnTo>
                <a:lnTo>
                  <a:pt x="1040226" y="14667"/>
                </a:lnTo>
                <a:lnTo>
                  <a:pt x="998359" y="0"/>
                </a:lnTo>
                <a:lnTo>
                  <a:pt x="958991" y="408"/>
                </a:lnTo>
                <a:lnTo>
                  <a:pt x="923248" y="13005"/>
                </a:lnTo>
                <a:lnTo>
                  <a:pt x="893154" y="38607"/>
                </a:lnTo>
                <a:lnTo>
                  <a:pt x="870435" y="76794"/>
                </a:lnTo>
                <a:lnTo>
                  <a:pt x="866319" y="89555"/>
                </a:lnTo>
                <a:lnTo>
                  <a:pt x="963827" y="65885"/>
                </a:lnTo>
                <a:lnTo>
                  <a:pt x="983348" y="63760"/>
                </a:lnTo>
                <a:lnTo>
                  <a:pt x="1005742" y="71393"/>
                </a:lnTo>
                <a:lnTo>
                  <a:pt x="1021748" y="81883"/>
                </a:lnTo>
                <a:lnTo>
                  <a:pt x="1036678" y="91327"/>
                </a:lnTo>
                <a:lnTo>
                  <a:pt x="1096871" y="149901"/>
                </a:lnTo>
                <a:lnTo>
                  <a:pt x="1125054" y="186187"/>
                </a:lnTo>
                <a:lnTo>
                  <a:pt x="1150314" y="224489"/>
                </a:lnTo>
                <a:lnTo>
                  <a:pt x="1173455" y="264612"/>
                </a:lnTo>
                <a:lnTo>
                  <a:pt x="1194981" y="305127"/>
                </a:lnTo>
                <a:lnTo>
                  <a:pt x="1218113" y="353095"/>
                </a:lnTo>
                <a:lnTo>
                  <a:pt x="1238470" y="401735"/>
                </a:lnTo>
                <a:lnTo>
                  <a:pt x="1255493" y="451185"/>
                </a:lnTo>
                <a:lnTo>
                  <a:pt x="1268300" y="500351"/>
                </a:lnTo>
                <a:lnTo>
                  <a:pt x="1277290" y="553058"/>
                </a:lnTo>
                <a:lnTo>
                  <a:pt x="1281240" y="606988"/>
                </a:lnTo>
                <a:lnTo>
                  <a:pt x="1281010" y="622727"/>
                </a:lnTo>
                <a:lnTo>
                  <a:pt x="1280381" y="639869"/>
                </a:lnTo>
                <a:lnTo>
                  <a:pt x="1278565" y="678209"/>
                </a:lnTo>
                <a:lnTo>
                  <a:pt x="1189861" y="699743"/>
                </a:lnTo>
                <a:lnTo>
                  <a:pt x="1229294" y="726763"/>
                </a:lnTo>
                <a:lnTo>
                  <a:pt x="1236238" y="730305"/>
                </a:lnTo>
                <a:lnTo>
                  <a:pt x="1243693" y="736336"/>
                </a:lnTo>
                <a:lnTo>
                  <a:pt x="1250897" y="741122"/>
                </a:lnTo>
                <a:lnTo>
                  <a:pt x="1258282" y="745864"/>
                </a:lnTo>
                <a:lnTo>
                  <a:pt x="1249452" y="771531"/>
                </a:lnTo>
                <a:lnTo>
                  <a:pt x="1237620" y="795313"/>
                </a:lnTo>
                <a:lnTo>
                  <a:pt x="1235566" y="798426"/>
                </a:lnTo>
                <a:lnTo>
                  <a:pt x="1320217" y="777876"/>
                </a:lnTo>
                <a:lnTo>
                  <a:pt x="1355362" y="790255"/>
                </a:lnTo>
                <a:lnTo>
                  <a:pt x="1403512" y="806011"/>
                </a:lnTo>
                <a:lnTo>
                  <a:pt x="1409169" y="807252"/>
                </a:lnTo>
                <a:close/>
              </a:path>
              <a:path w="2219959" h="1002664">
                <a:moveTo>
                  <a:pt x="26085" y="365404"/>
                </a:moveTo>
                <a:lnTo>
                  <a:pt x="89479" y="350015"/>
                </a:lnTo>
                <a:lnTo>
                  <a:pt x="72947" y="218112"/>
                </a:lnTo>
                <a:lnTo>
                  <a:pt x="7174" y="234079"/>
                </a:lnTo>
                <a:lnTo>
                  <a:pt x="15081" y="289662"/>
                </a:lnTo>
                <a:lnTo>
                  <a:pt x="26085" y="365404"/>
                </a:lnTo>
                <a:close/>
              </a:path>
              <a:path w="2219959" h="1002664">
                <a:moveTo>
                  <a:pt x="1189861" y="699743"/>
                </a:moveTo>
                <a:lnTo>
                  <a:pt x="1278565" y="678209"/>
                </a:lnTo>
                <a:lnTo>
                  <a:pt x="1239093" y="653813"/>
                </a:lnTo>
                <a:lnTo>
                  <a:pt x="1203044" y="628584"/>
                </a:lnTo>
                <a:lnTo>
                  <a:pt x="1169486" y="601445"/>
                </a:lnTo>
                <a:lnTo>
                  <a:pt x="1138084" y="573782"/>
                </a:lnTo>
                <a:lnTo>
                  <a:pt x="1101666" y="536882"/>
                </a:lnTo>
                <a:lnTo>
                  <a:pt x="1068834" y="497804"/>
                </a:lnTo>
                <a:lnTo>
                  <a:pt x="1039319" y="456614"/>
                </a:lnTo>
                <a:lnTo>
                  <a:pt x="1012852" y="413377"/>
                </a:lnTo>
                <a:lnTo>
                  <a:pt x="989464" y="369393"/>
                </a:lnTo>
                <a:lnTo>
                  <a:pt x="968288" y="322258"/>
                </a:lnTo>
                <a:lnTo>
                  <a:pt x="949954" y="275741"/>
                </a:lnTo>
                <a:lnTo>
                  <a:pt x="933294" y="226203"/>
                </a:lnTo>
                <a:lnTo>
                  <a:pt x="925285" y="187633"/>
                </a:lnTo>
                <a:lnTo>
                  <a:pt x="922666" y="147756"/>
                </a:lnTo>
                <a:lnTo>
                  <a:pt x="923208" y="134555"/>
                </a:lnTo>
                <a:lnTo>
                  <a:pt x="934070" y="96633"/>
                </a:lnTo>
                <a:lnTo>
                  <a:pt x="963827" y="65885"/>
                </a:lnTo>
                <a:lnTo>
                  <a:pt x="866319" y="89555"/>
                </a:lnTo>
                <a:lnTo>
                  <a:pt x="859917" y="109406"/>
                </a:lnTo>
                <a:lnTo>
                  <a:pt x="855753" y="143089"/>
                </a:lnTo>
                <a:lnTo>
                  <a:pt x="856676" y="176844"/>
                </a:lnTo>
                <a:lnTo>
                  <a:pt x="867927" y="235536"/>
                </a:lnTo>
                <a:lnTo>
                  <a:pt x="890950" y="308361"/>
                </a:lnTo>
                <a:lnTo>
                  <a:pt x="910891" y="355795"/>
                </a:lnTo>
                <a:lnTo>
                  <a:pt x="932435" y="401534"/>
                </a:lnTo>
                <a:lnTo>
                  <a:pt x="955989" y="446784"/>
                </a:lnTo>
                <a:lnTo>
                  <a:pt x="981842" y="488863"/>
                </a:lnTo>
                <a:lnTo>
                  <a:pt x="1010229" y="529020"/>
                </a:lnTo>
                <a:lnTo>
                  <a:pt x="1041087" y="567270"/>
                </a:lnTo>
                <a:lnTo>
                  <a:pt x="1074351" y="603629"/>
                </a:lnTo>
                <a:lnTo>
                  <a:pt x="1109658" y="636878"/>
                </a:lnTo>
                <a:lnTo>
                  <a:pt x="1147244" y="668268"/>
                </a:lnTo>
                <a:lnTo>
                  <a:pt x="1187044" y="697813"/>
                </a:lnTo>
                <a:lnTo>
                  <a:pt x="1189861" y="699743"/>
                </a:lnTo>
                <a:close/>
              </a:path>
              <a:path w="2219959" h="1002664">
                <a:moveTo>
                  <a:pt x="86027" y="430573"/>
                </a:moveTo>
                <a:lnTo>
                  <a:pt x="108057" y="419998"/>
                </a:lnTo>
                <a:lnTo>
                  <a:pt x="119240" y="413362"/>
                </a:lnTo>
                <a:lnTo>
                  <a:pt x="131137" y="406554"/>
                </a:lnTo>
                <a:lnTo>
                  <a:pt x="48393" y="426640"/>
                </a:lnTo>
                <a:lnTo>
                  <a:pt x="53497" y="430628"/>
                </a:lnTo>
                <a:lnTo>
                  <a:pt x="68221" y="433589"/>
                </a:lnTo>
                <a:lnTo>
                  <a:pt x="86027" y="430573"/>
                </a:lnTo>
                <a:close/>
              </a:path>
              <a:path w="2219959" h="1002664">
                <a:moveTo>
                  <a:pt x="1977108" y="508635"/>
                </a:moveTo>
                <a:lnTo>
                  <a:pt x="2036850" y="491519"/>
                </a:lnTo>
                <a:lnTo>
                  <a:pt x="2103109" y="453218"/>
                </a:lnTo>
                <a:lnTo>
                  <a:pt x="2136842" y="425425"/>
                </a:lnTo>
                <a:lnTo>
                  <a:pt x="2165446" y="392344"/>
                </a:lnTo>
                <a:lnTo>
                  <a:pt x="2188544" y="355372"/>
                </a:lnTo>
                <a:lnTo>
                  <a:pt x="2205758" y="315907"/>
                </a:lnTo>
                <a:lnTo>
                  <a:pt x="2216114" y="272880"/>
                </a:lnTo>
                <a:lnTo>
                  <a:pt x="2219532" y="228923"/>
                </a:lnTo>
                <a:lnTo>
                  <a:pt x="2214737" y="181732"/>
                </a:lnTo>
                <a:lnTo>
                  <a:pt x="2201353" y="132706"/>
                </a:lnTo>
                <a:lnTo>
                  <a:pt x="2179301" y="84477"/>
                </a:lnTo>
                <a:lnTo>
                  <a:pt x="2153821" y="54069"/>
                </a:lnTo>
                <a:lnTo>
                  <a:pt x="2144329" y="51146"/>
                </a:lnTo>
                <a:lnTo>
                  <a:pt x="2134500" y="52225"/>
                </a:lnTo>
                <a:lnTo>
                  <a:pt x="2115232" y="90881"/>
                </a:lnTo>
                <a:lnTo>
                  <a:pt x="2127050" y="114150"/>
                </a:lnTo>
                <a:lnTo>
                  <a:pt x="2131269" y="122274"/>
                </a:lnTo>
                <a:lnTo>
                  <a:pt x="2147247" y="162829"/>
                </a:lnTo>
                <a:lnTo>
                  <a:pt x="2154479" y="204201"/>
                </a:lnTo>
                <a:lnTo>
                  <a:pt x="2153734" y="246202"/>
                </a:lnTo>
                <a:lnTo>
                  <a:pt x="2145483" y="287412"/>
                </a:lnTo>
                <a:lnTo>
                  <a:pt x="2129896" y="325175"/>
                </a:lnTo>
                <a:lnTo>
                  <a:pt x="2107744" y="359303"/>
                </a:lnTo>
                <a:lnTo>
                  <a:pt x="2080097" y="390846"/>
                </a:lnTo>
                <a:lnTo>
                  <a:pt x="2046526" y="414678"/>
                </a:lnTo>
                <a:lnTo>
                  <a:pt x="2008400" y="433081"/>
                </a:lnTo>
                <a:lnTo>
                  <a:pt x="1966189" y="444635"/>
                </a:lnTo>
                <a:lnTo>
                  <a:pt x="1826396" y="478570"/>
                </a:lnTo>
                <a:lnTo>
                  <a:pt x="1844435" y="489874"/>
                </a:lnTo>
                <a:lnTo>
                  <a:pt x="1877074" y="509395"/>
                </a:lnTo>
                <a:lnTo>
                  <a:pt x="1873691" y="531126"/>
                </a:lnTo>
                <a:lnTo>
                  <a:pt x="1946291" y="513503"/>
                </a:lnTo>
                <a:lnTo>
                  <a:pt x="1977108" y="508635"/>
                </a:lnTo>
                <a:close/>
              </a:path>
              <a:path w="2219959" h="1002664">
                <a:moveTo>
                  <a:pt x="1826396" y="478570"/>
                </a:moveTo>
                <a:lnTo>
                  <a:pt x="1966189" y="444635"/>
                </a:lnTo>
                <a:lnTo>
                  <a:pt x="1954515" y="444855"/>
                </a:lnTo>
                <a:lnTo>
                  <a:pt x="1946775" y="445427"/>
                </a:lnTo>
                <a:lnTo>
                  <a:pt x="1942383" y="424276"/>
                </a:lnTo>
                <a:lnTo>
                  <a:pt x="1931413" y="372050"/>
                </a:lnTo>
                <a:lnTo>
                  <a:pt x="1916851" y="327230"/>
                </a:lnTo>
                <a:lnTo>
                  <a:pt x="1897566" y="283557"/>
                </a:lnTo>
                <a:lnTo>
                  <a:pt x="1873824" y="242273"/>
                </a:lnTo>
                <a:lnTo>
                  <a:pt x="1843794" y="206435"/>
                </a:lnTo>
                <a:lnTo>
                  <a:pt x="1804230" y="179447"/>
                </a:lnTo>
                <a:lnTo>
                  <a:pt x="1771114" y="170497"/>
                </a:lnTo>
                <a:lnTo>
                  <a:pt x="1737686" y="170770"/>
                </a:lnTo>
                <a:lnTo>
                  <a:pt x="1679958" y="197853"/>
                </a:lnTo>
                <a:lnTo>
                  <a:pt x="1651941" y="253008"/>
                </a:lnTo>
                <a:lnTo>
                  <a:pt x="1651901" y="258246"/>
                </a:lnTo>
                <a:lnTo>
                  <a:pt x="1747618" y="235010"/>
                </a:lnTo>
                <a:lnTo>
                  <a:pt x="1760059" y="234604"/>
                </a:lnTo>
                <a:lnTo>
                  <a:pt x="1798736" y="256580"/>
                </a:lnTo>
                <a:lnTo>
                  <a:pt x="1831743" y="300843"/>
                </a:lnTo>
                <a:lnTo>
                  <a:pt x="1851428" y="340498"/>
                </a:lnTo>
                <a:lnTo>
                  <a:pt x="1865705" y="382773"/>
                </a:lnTo>
                <a:lnTo>
                  <a:pt x="1876046" y="429925"/>
                </a:lnTo>
                <a:lnTo>
                  <a:pt x="1784350" y="452184"/>
                </a:lnTo>
                <a:lnTo>
                  <a:pt x="1826396" y="478570"/>
                </a:lnTo>
                <a:close/>
              </a:path>
              <a:path w="2219959" h="1002664">
                <a:moveTo>
                  <a:pt x="1784350" y="452184"/>
                </a:moveTo>
                <a:lnTo>
                  <a:pt x="1876046" y="429925"/>
                </a:lnTo>
                <a:lnTo>
                  <a:pt x="1845613" y="415095"/>
                </a:lnTo>
                <a:lnTo>
                  <a:pt x="1818811" y="399385"/>
                </a:lnTo>
                <a:lnTo>
                  <a:pt x="1773566" y="360707"/>
                </a:lnTo>
                <a:lnTo>
                  <a:pt x="1746027" y="326878"/>
                </a:lnTo>
                <a:lnTo>
                  <a:pt x="1721804" y="290938"/>
                </a:lnTo>
                <a:lnTo>
                  <a:pt x="1715749" y="270191"/>
                </a:lnTo>
                <a:lnTo>
                  <a:pt x="1718106" y="259164"/>
                </a:lnTo>
                <a:lnTo>
                  <a:pt x="1725067" y="248326"/>
                </a:lnTo>
                <a:lnTo>
                  <a:pt x="1736059" y="240430"/>
                </a:lnTo>
                <a:lnTo>
                  <a:pt x="1747618" y="235010"/>
                </a:lnTo>
                <a:lnTo>
                  <a:pt x="1651901" y="258246"/>
                </a:lnTo>
                <a:lnTo>
                  <a:pt x="1661391" y="318673"/>
                </a:lnTo>
                <a:lnTo>
                  <a:pt x="1700104" y="381153"/>
                </a:lnTo>
                <a:lnTo>
                  <a:pt x="1753967" y="430808"/>
                </a:lnTo>
                <a:lnTo>
                  <a:pt x="1782849" y="451242"/>
                </a:lnTo>
                <a:lnTo>
                  <a:pt x="1784350" y="452184"/>
                </a:lnTo>
                <a:close/>
              </a:path>
              <a:path w="2219959" h="1002664">
                <a:moveTo>
                  <a:pt x="1646392" y="815009"/>
                </a:moveTo>
                <a:lnTo>
                  <a:pt x="1695497" y="801782"/>
                </a:lnTo>
                <a:lnTo>
                  <a:pt x="1744027" y="783466"/>
                </a:lnTo>
                <a:lnTo>
                  <a:pt x="1787659" y="759806"/>
                </a:lnTo>
                <a:lnTo>
                  <a:pt x="1826541" y="732071"/>
                </a:lnTo>
                <a:lnTo>
                  <a:pt x="1860524" y="700297"/>
                </a:lnTo>
                <a:lnTo>
                  <a:pt x="1889456" y="664522"/>
                </a:lnTo>
                <a:lnTo>
                  <a:pt x="1912588" y="622314"/>
                </a:lnTo>
                <a:lnTo>
                  <a:pt x="1930368" y="576178"/>
                </a:lnTo>
                <a:lnTo>
                  <a:pt x="1942347" y="524915"/>
                </a:lnTo>
                <a:lnTo>
                  <a:pt x="1942716" y="520905"/>
                </a:lnTo>
                <a:lnTo>
                  <a:pt x="1944484" y="517862"/>
                </a:lnTo>
                <a:lnTo>
                  <a:pt x="1946291" y="513503"/>
                </a:lnTo>
                <a:lnTo>
                  <a:pt x="1873691" y="531126"/>
                </a:lnTo>
                <a:lnTo>
                  <a:pt x="1870520" y="551500"/>
                </a:lnTo>
                <a:lnTo>
                  <a:pt x="1856283" y="591549"/>
                </a:lnTo>
                <a:lnTo>
                  <a:pt x="1834235" y="629573"/>
                </a:lnTo>
                <a:lnTo>
                  <a:pt x="1803651" y="663135"/>
                </a:lnTo>
                <a:lnTo>
                  <a:pt x="1765670" y="694572"/>
                </a:lnTo>
                <a:lnTo>
                  <a:pt x="1725743" y="718640"/>
                </a:lnTo>
                <a:lnTo>
                  <a:pt x="1684495" y="737801"/>
                </a:lnTo>
                <a:lnTo>
                  <a:pt x="1641652" y="750816"/>
                </a:lnTo>
                <a:lnTo>
                  <a:pt x="1409169" y="807252"/>
                </a:lnTo>
                <a:lnTo>
                  <a:pt x="1451598" y="816555"/>
                </a:lnTo>
                <a:lnTo>
                  <a:pt x="1500270" y="824343"/>
                </a:lnTo>
                <a:lnTo>
                  <a:pt x="1548678" y="825661"/>
                </a:lnTo>
                <a:lnTo>
                  <a:pt x="1597469" y="822965"/>
                </a:lnTo>
                <a:lnTo>
                  <a:pt x="1646392" y="815009"/>
                </a:lnTo>
                <a:close/>
              </a:path>
              <a:path w="2219959" h="1002664">
                <a:moveTo>
                  <a:pt x="1086532" y="991431"/>
                </a:moveTo>
                <a:lnTo>
                  <a:pt x="1130320" y="978187"/>
                </a:lnTo>
                <a:lnTo>
                  <a:pt x="1170430" y="957995"/>
                </a:lnTo>
                <a:lnTo>
                  <a:pt x="1206903" y="930845"/>
                </a:lnTo>
                <a:lnTo>
                  <a:pt x="1240680" y="900428"/>
                </a:lnTo>
                <a:lnTo>
                  <a:pt x="1270904" y="863033"/>
                </a:lnTo>
                <a:lnTo>
                  <a:pt x="1298216" y="821117"/>
                </a:lnTo>
                <a:lnTo>
                  <a:pt x="1308859" y="800237"/>
                </a:lnTo>
                <a:lnTo>
                  <a:pt x="1314395" y="789745"/>
                </a:lnTo>
                <a:lnTo>
                  <a:pt x="1320217" y="777876"/>
                </a:lnTo>
                <a:lnTo>
                  <a:pt x="1235566" y="798426"/>
                </a:lnTo>
                <a:lnTo>
                  <a:pt x="1223240" y="817101"/>
                </a:lnTo>
                <a:lnTo>
                  <a:pt x="1207062" y="838017"/>
                </a:lnTo>
                <a:lnTo>
                  <a:pt x="1173362" y="872336"/>
                </a:lnTo>
                <a:lnTo>
                  <a:pt x="1136241" y="899644"/>
                </a:lnTo>
                <a:lnTo>
                  <a:pt x="1095618" y="919960"/>
                </a:lnTo>
                <a:lnTo>
                  <a:pt x="1051112" y="932071"/>
                </a:lnTo>
                <a:lnTo>
                  <a:pt x="852905" y="980187"/>
                </a:lnTo>
                <a:lnTo>
                  <a:pt x="881258" y="987680"/>
                </a:lnTo>
                <a:lnTo>
                  <a:pt x="907712" y="993020"/>
                </a:lnTo>
                <a:lnTo>
                  <a:pt x="934872" y="998188"/>
                </a:lnTo>
                <a:lnTo>
                  <a:pt x="961925" y="1000769"/>
                </a:lnTo>
                <a:lnTo>
                  <a:pt x="988955" y="1002049"/>
                </a:lnTo>
                <a:lnTo>
                  <a:pt x="1039624" y="1000204"/>
                </a:lnTo>
                <a:lnTo>
                  <a:pt x="1086532" y="991431"/>
                </a:lnTo>
                <a:close/>
              </a:path>
            </a:pathLst>
          </a:custGeom>
          <a:solidFill>
            <a:srgbClr val="3F589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736" y="6077777"/>
            <a:ext cx="7058700" cy="398157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32925" y="1028703"/>
            <a:ext cx="16855440" cy="2227580"/>
            <a:chOff x="1432925" y="1028703"/>
            <a:chExt cx="16855440" cy="2227580"/>
          </a:xfrm>
        </p:grpSpPr>
        <p:sp>
          <p:nvSpPr>
            <p:cNvPr id="4" name="object 4"/>
            <p:cNvSpPr/>
            <p:nvPr/>
          </p:nvSpPr>
          <p:spPr>
            <a:xfrm>
              <a:off x="2546468" y="1028703"/>
              <a:ext cx="15741650" cy="2227580"/>
            </a:xfrm>
            <a:custGeom>
              <a:avLst/>
              <a:gdLst/>
              <a:ahLst/>
              <a:cxnLst/>
              <a:rect l="l" t="t" r="r" b="b"/>
              <a:pathLst>
                <a:path w="15741650" h="2227579">
                  <a:moveTo>
                    <a:pt x="15741530" y="2227085"/>
                  </a:moveTo>
                  <a:lnTo>
                    <a:pt x="0" y="2227085"/>
                  </a:lnTo>
                  <a:lnTo>
                    <a:pt x="0" y="0"/>
                  </a:lnTo>
                  <a:lnTo>
                    <a:pt x="15741530" y="0"/>
                  </a:lnTo>
                  <a:lnTo>
                    <a:pt x="15741530" y="2227085"/>
                  </a:lnTo>
                  <a:close/>
                </a:path>
              </a:pathLst>
            </a:custGeom>
            <a:solidFill>
              <a:srgbClr val="3F58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32925" y="1028703"/>
              <a:ext cx="2227580" cy="2227580"/>
            </a:xfrm>
            <a:custGeom>
              <a:avLst/>
              <a:gdLst/>
              <a:ahLst/>
              <a:cxnLst/>
              <a:rect l="l" t="t" r="r" b="b"/>
              <a:pathLst>
                <a:path w="2227579" h="2227579">
                  <a:moveTo>
                    <a:pt x="1113548" y="2227084"/>
                  </a:moveTo>
                  <a:lnTo>
                    <a:pt x="1065239" y="2226056"/>
                  </a:lnTo>
                  <a:lnTo>
                    <a:pt x="1017461" y="2222997"/>
                  </a:lnTo>
                  <a:lnTo>
                    <a:pt x="970251" y="2217951"/>
                  </a:lnTo>
                  <a:lnTo>
                    <a:pt x="923650" y="2210958"/>
                  </a:lnTo>
                  <a:lnTo>
                    <a:pt x="877700" y="2202061"/>
                  </a:lnTo>
                  <a:lnTo>
                    <a:pt x="832443" y="2191301"/>
                  </a:lnTo>
                  <a:lnTo>
                    <a:pt x="787920" y="2178720"/>
                  </a:lnTo>
                  <a:lnTo>
                    <a:pt x="744174" y="2164361"/>
                  </a:lnTo>
                  <a:lnTo>
                    <a:pt x="701245" y="2148264"/>
                  </a:lnTo>
                  <a:lnTo>
                    <a:pt x="659177" y="2130471"/>
                  </a:lnTo>
                  <a:lnTo>
                    <a:pt x="618010" y="2111025"/>
                  </a:lnTo>
                  <a:lnTo>
                    <a:pt x="577787" y="2089967"/>
                  </a:lnTo>
                  <a:lnTo>
                    <a:pt x="538548" y="2067339"/>
                  </a:lnTo>
                  <a:lnTo>
                    <a:pt x="500337" y="2043182"/>
                  </a:lnTo>
                  <a:lnTo>
                    <a:pt x="463195" y="2017539"/>
                  </a:lnTo>
                  <a:lnTo>
                    <a:pt x="427163" y="1990451"/>
                  </a:lnTo>
                  <a:lnTo>
                    <a:pt x="392283" y="1961960"/>
                  </a:lnTo>
                  <a:lnTo>
                    <a:pt x="358598" y="1932107"/>
                  </a:lnTo>
                  <a:lnTo>
                    <a:pt x="326149" y="1900935"/>
                  </a:lnTo>
                  <a:lnTo>
                    <a:pt x="294977" y="1868486"/>
                  </a:lnTo>
                  <a:lnTo>
                    <a:pt x="265124" y="1834801"/>
                  </a:lnTo>
                  <a:lnTo>
                    <a:pt x="236633" y="1799921"/>
                  </a:lnTo>
                  <a:lnTo>
                    <a:pt x="209545" y="1763889"/>
                  </a:lnTo>
                  <a:lnTo>
                    <a:pt x="183902" y="1726747"/>
                  </a:lnTo>
                  <a:lnTo>
                    <a:pt x="159745" y="1688536"/>
                  </a:lnTo>
                  <a:lnTo>
                    <a:pt x="137117" y="1649297"/>
                  </a:lnTo>
                  <a:lnTo>
                    <a:pt x="116059" y="1609074"/>
                  </a:lnTo>
                  <a:lnTo>
                    <a:pt x="96613" y="1567907"/>
                  </a:lnTo>
                  <a:lnTo>
                    <a:pt x="78820" y="1525839"/>
                  </a:lnTo>
                  <a:lnTo>
                    <a:pt x="62723" y="1482910"/>
                  </a:lnTo>
                  <a:lnTo>
                    <a:pt x="48364" y="1439164"/>
                  </a:lnTo>
                  <a:lnTo>
                    <a:pt x="35783" y="1394641"/>
                  </a:lnTo>
                  <a:lnTo>
                    <a:pt x="25023" y="1349384"/>
                  </a:lnTo>
                  <a:lnTo>
                    <a:pt x="16126" y="1303434"/>
                  </a:lnTo>
                  <a:lnTo>
                    <a:pt x="9133" y="1256833"/>
                  </a:lnTo>
                  <a:lnTo>
                    <a:pt x="4087" y="1209623"/>
                  </a:lnTo>
                  <a:lnTo>
                    <a:pt x="1028" y="1161845"/>
                  </a:lnTo>
                  <a:lnTo>
                    <a:pt x="0" y="1113542"/>
                  </a:lnTo>
                  <a:lnTo>
                    <a:pt x="1028" y="1065239"/>
                  </a:lnTo>
                  <a:lnTo>
                    <a:pt x="4087" y="1017461"/>
                  </a:lnTo>
                  <a:lnTo>
                    <a:pt x="9133" y="970251"/>
                  </a:lnTo>
                  <a:lnTo>
                    <a:pt x="16126" y="923650"/>
                  </a:lnTo>
                  <a:lnTo>
                    <a:pt x="25023" y="877700"/>
                  </a:lnTo>
                  <a:lnTo>
                    <a:pt x="35783" y="832443"/>
                  </a:lnTo>
                  <a:lnTo>
                    <a:pt x="48364" y="787920"/>
                  </a:lnTo>
                  <a:lnTo>
                    <a:pt x="62723" y="744174"/>
                  </a:lnTo>
                  <a:lnTo>
                    <a:pt x="78820" y="701245"/>
                  </a:lnTo>
                  <a:lnTo>
                    <a:pt x="96613" y="659177"/>
                  </a:lnTo>
                  <a:lnTo>
                    <a:pt x="116059" y="618010"/>
                  </a:lnTo>
                  <a:lnTo>
                    <a:pt x="137117" y="577787"/>
                  </a:lnTo>
                  <a:lnTo>
                    <a:pt x="159745" y="538548"/>
                  </a:lnTo>
                  <a:lnTo>
                    <a:pt x="183902" y="500337"/>
                  </a:lnTo>
                  <a:lnTo>
                    <a:pt x="209545" y="463195"/>
                  </a:lnTo>
                  <a:lnTo>
                    <a:pt x="236633" y="427163"/>
                  </a:lnTo>
                  <a:lnTo>
                    <a:pt x="265124" y="392283"/>
                  </a:lnTo>
                  <a:lnTo>
                    <a:pt x="294977" y="358598"/>
                  </a:lnTo>
                  <a:lnTo>
                    <a:pt x="326149" y="326149"/>
                  </a:lnTo>
                  <a:lnTo>
                    <a:pt x="358598" y="294977"/>
                  </a:lnTo>
                  <a:lnTo>
                    <a:pt x="392283" y="265124"/>
                  </a:lnTo>
                  <a:lnTo>
                    <a:pt x="427163" y="236633"/>
                  </a:lnTo>
                  <a:lnTo>
                    <a:pt x="463195" y="209545"/>
                  </a:lnTo>
                  <a:lnTo>
                    <a:pt x="500337" y="183902"/>
                  </a:lnTo>
                  <a:lnTo>
                    <a:pt x="538548" y="159745"/>
                  </a:lnTo>
                  <a:lnTo>
                    <a:pt x="577787" y="137117"/>
                  </a:lnTo>
                  <a:lnTo>
                    <a:pt x="618010" y="116059"/>
                  </a:lnTo>
                  <a:lnTo>
                    <a:pt x="659177" y="96613"/>
                  </a:lnTo>
                  <a:lnTo>
                    <a:pt x="701245" y="78820"/>
                  </a:lnTo>
                  <a:lnTo>
                    <a:pt x="744174" y="62723"/>
                  </a:lnTo>
                  <a:lnTo>
                    <a:pt x="787920" y="48364"/>
                  </a:lnTo>
                  <a:lnTo>
                    <a:pt x="832443" y="35783"/>
                  </a:lnTo>
                  <a:lnTo>
                    <a:pt x="877700" y="25023"/>
                  </a:lnTo>
                  <a:lnTo>
                    <a:pt x="923650" y="16126"/>
                  </a:lnTo>
                  <a:lnTo>
                    <a:pt x="970251" y="9133"/>
                  </a:lnTo>
                  <a:lnTo>
                    <a:pt x="1017461" y="4087"/>
                  </a:lnTo>
                  <a:lnTo>
                    <a:pt x="1065239" y="1028"/>
                  </a:lnTo>
                  <a:lnTo>
                    <a:pt x="1113542" y="0"/>
                  </a:lnTo>
                  <a:lnTo>
                    <a:pt x="1161845" y="1028"/>
                  </a:lnTo>
                  <a:lnTo>
                    <a:pt x="1209623" y="4087"/>
                  </a:lnTo>
                  <a:lnTo>
                    <a:pt x="1256833" y="9133"/>
                  </a:lnTo>
                  <a:lnTo>
                    <a:pt x="1303434" y="16126"/>
                  </a:lnTo>
                  <a:lnTo>
                    <a:pt x="1349384" y="25023"/>
                  </a:lnTo>
                  <a:lnTo>
                    <a:pt x="1394641" y="35783"/>
                  </a:lnTo>
                  <a:lnTo>
                    <a:pt x="1439164" y="48364"/>
                  </a:lnTo>
                  <a:lnTo>
                    <a:pt x="1482910" y="62723"/>
                  </a:lnTo>
                  <a:lnTo>
                    <a:pt x="1525839" y="78820"/>
                  </a:lnTo>
                  <a:lnTo>
                    <a:pt x="1567907" y="96613"/>
                  </a:lnTo>
                  <a:lnTo>
                    <a:pt x="1609074" y="116059"/>
                  </a:lnTo>
                  <a:lnTo>
                    <a:pt x="1649297" y="137117"/>
                  </a:lnTo>
                  <a:lnTo>
                    <a:pt x="1688536" y="159745"/>
                  </a:lnTo>
                  <a:lnTo>
                    <a:pt x="1726747" y="183902"/>
                  </a:lnTo>
                  <a:lnTo>
                    <a:pt x="1763889" y="209545"/>
                  </a:lnTo>
                  <a:lnTo>
                    <a:pt x="1799921" y="236633"/>
                  </a:lnTo>
                  <a:lnTo>
                    <a:pt x="1834801" y="265124"/>
                  </a:lnTo>
                  <a:lnTo>
                    <a:pt x="1868486" y="294977"/>
                  </a:lnTo>
                  <a:lnTo>
                    <a:pt x="1900935" y="326149"/>
                  </a:lnTo>
                  <a:lnTo>
                    <a:pt x="1932107" y="358598"/>
                  </a:lnTo>
                  <a:lnTo>
                    <a:pt x="1961960" y="392283"/>
                  </a:lnTo>
                  <a:lnTo>
                    <a:pt x="1990451" y="427163"/>
                  </a:lnTo>
                  <a:lnTo>
                    <a:pt x="2017539" y="463195"/>
                  </a:lnTo>
                  <a:lnTo>
                    <a:pt x="2043182" y="500337"/>
                  </a:lnTo>
                  <a:lnTo>
                    <a:pt x="2067339" y="538548"/>
                  </a:lnTo>
                  <a:lnTo>
                    <a:pt x="2089967" y="577787"/>
                  </a:lnTo>
                  <a:lnTo>
                    <a:pt x="2111025" y="618010"/>
                  </a:lnTo>
                  <a:lnTo>
                    <a:pt x="2130471" y="659177"/>
                  </a:lnTo>
                  <a:lnTo>
                    <a:pt x="2148264" y="701245"/>
                  </a:lnTo>
                  <a:lnTo>
                    <a:pt x="2164361" y="744174"/>
                  </a:lnTo>
                  <a:lnTo>
                    <a:pt x="2178720" y="787920"/>
                  </a:lnTo>
                  <a:lnTo>
                    <a:pt x="2191301" y="832443"/>
                  </a:lnTo>
                  <a:lnTo>
                    <a:pt x="2202061" y="877700"/>
                  </a:lnTo>
                  <a:lnTo>
                    <a:pt x="2210958" y="923650"/>
                  </a:lnTo>
                  <a:lnTo>
                    <a:pt x="2217950" y="970251"/>
                  </a:lnTo>
                  <a:lnTo>
                    <a:pt x="2222997" y="1017461"/>
                  </a:lnTo>
                  <a:lnTo>
                    <a:pt x="2226056" y="1065239"/>
                  </a:lnTo>
                  <a:lnTo>
                    <a:pt x="2227084" y="1113542"/>
                  </a:lnTo>
                  <a:lnTo>
                    <a:pt x="2226056" y="1161845"/>
                  </a:lnTo>
                  <a:lnTo>
                    <a:pt x="2222997" y="1209623"/>
                  </a:lnTo>
                  <a:lnTo>
                    <a:pt x="2217950" y="1256833"/>
                  </a:lnTo>
                  <a:lnTo>
                    <a:pt x="2210958" y="1303434"/>
                  </a:lnTo>
                  <a:lnTo>
                    <a:pt x="2202061" y="1349384"/>
                  </a:lnTo>
                  <a:lnTo>
                    <a:pt x="2191301" y="1394641"/>
                  </a:lnTo>
                  <a:lnTo>
                    <a:pt x="2178720" y="1439164"/>
                  </a:lnTo>
                  <a:lnTo>
                    <a:pt x="2164361" y="1482910"/>
                  </a:lnTo>
                  <a:lnTo>
                    <a:pt x="2148264" y="1525839"/>
                  </a:lnTo>
                  <a:lnTo>
                    <a:pt x="2130471" y="1567907"/>
                  </a:lnTo>
                  <a:lnTo>
                    <a:pt x="2111025" y="1609074"/>
                  </a:lnTo>
                  <a:lnTo>
                    <a:pt x="2089967" y="1649297"/>
                  </a:lnTo>
                  <a:lnTo>
                    <a:pt x="2067339" y="1688536"/>
                  </a:lnTo>
                  <a:lnTo>
                    <a:pt x="2043182" y="1726747"/>
                  </a:lnTo>
                  <a:lnTo>
                    <a:pt x="2017539" y="1763889"/>
                  </a:lnTo>
                  <a:lnTo>
                    <a:pt x="1990451" y="1799921"/>
                  </a:lnTo>
                  <a:lnTo>
                    <a:pt x="1961960" y="1834801"/>
                  </a:lnTo>
                  <a:lnTo>
                    <a:pt x="1932107" y="1868486"/>
                  </a:lnTo>
                  <a:lnTo>
                    <a:pt x="1900935" y="1900935"/>
                  </a:lnTo>
                  <a:lnTo>
                    <a:pt x="1868486" y="1932107"/>
                  </a:lnTo>
                  <a:lnTo>
                    <a:pt x="1834801" y="1961960"/>
                  </a:lnTo>
                  <a:lnTo>
                    <a:pt x="1799921" y="1990451"/>
                  </a:lnTo>
                  <a:lnTo>
                    <a:pt x="1763889" y="2017539"/>
                  </a:lnTo>
                  <a:lnTo>
                    <a:pt x="1726747" y="2043182"/>
                  </a:lnTo>
                  <a:lnTo>
                    <a:pt x="1688536" y="2067339"/>
                  </a:lnTo>
                  <a:lnTo>
                    <a:pt x="1649297" y="2089967"/>
                  </a:lnTo>
                  <a:lnTo>
                    <a:pt x="1609074" y="2111025"/>
                  </a:lnTo>
                  <a:lnTo>
                    <a:pt x="1567907" y="2130471"/>
                  </a:lnTo>
                  <a:lnTo>
                    <a:pt x="1525839" y="2148264"/>
                  </a:lnTo>
                  <a:lnTo>
                    <a:pt x="1482910" y="2164361"/>
                  </a:lnTo>
                  <a:lnTo>
                    <a:pt x="1439164" y="2178720"/>
                  </a:lnTo>
                  <a:lnTo>
                    <a:pt x="1394641" y="2191301"/>
                  </a:lnTo>
                  <a:lnTo>
                    <a:pt x="1349384" y="2202061"/>
                  </a:lnTo>
                  <a:lnTo>
                    <a:pt x="1303434" y="2210958"/>
                  </a:lnTo>
                  <a:lnTo>
                    <a:pt x="1256833" y="2217951"/>
                  </a:lnTo>
                  <a:lnTo>
                    <a:pt x="1209623" y="2222997"/>
                  </a:lnTo>
                  <a:lnTo>
                    <a:pt x="1161845" y="2226056"/>
                  </a:lnTo>
                  <a:lnTo>
                    <a:pt x="1113548" y="2227084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577582" y="3660142"/>
            <a:ext cx="15710535" cy="2289810"/>
          </a:xfrm>
          <a:custGeom>
            <a:avLst/>
            <a:gdLst/>
            <a:ahLst/>
            <a:cxnLst/>
            <a:rect l="l" t="t" r="r" b="b"/>
            <a:pathLst>
              <a:path w="15710535" h="2289810">
                <a:moveTo>
                  <a:pt x="15710416" y="2289313"/>
                </a:moveTo>
                <a:lnTo>
                  <a:pt x="0" y="2289313"/>
                </a:lnTo>
                <a:lnTo>
                  <a:pt x="0" y="0"/>
                </a:lnTo>
                <a:lnTo>
                  <a:pt x="15710416" y="0"/>
                </a:lnTo>
                <a:lnTo>
                  <a:pt x="15710416" y="2289313"/>
                </a:lnTo>
                <a:close/>
              </a:path>
            </a:pathLst>
          </a:custGeom>
          <a:solidFill>
            <a:srgbClr val="3F58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108803" y="3576056"/>
            <a:ext cx="10044430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100"/>
              </a:spcBef>
            </a:pPr>
            <a:r>
              <a:rPr dirty="0" sz="6500" spc="155">
                <a:solidFill>
                  <a:srgbClr val="FBFBF6"/>
                </a:solidFill>
                <a:latin typeface="Lucida Sans Unicode"/>
                <a:cs typeface="Lucida Sans Unicode"/>
              </a:rPr>
              <a:t>К</a:t>
            </a:r>
            <a:r>
              <a:rPr dirty="0" sz="6500" spc="50">
                <a:solidFill>
                  <a:srgbClr val="FBFBF6"/>
                </a:solidFill>
                <a:latin typeface="Lucida Sans Unicode"/>
                <a:cs typeface="Lucida Sans Unicode"/>
              </a:rPr>
              <a:t>а</a:t>
            </a:r>
            <a:r>
              <a:rPr dirty="0" sz="6500" spc="-60">
                <a:solidFill>
                  <a:srgbClr val="FBFBF6"/>
                </a:solidFill>
                <a:latin typeface="Lucida Sans Unicode"/>
                <a:cs typeface="Lucida Sans Unicode"/>
              </a:rPr>
              <a:t>к</a:t>
            </a:r>
            <a:r>
              <a:rPr dirty="0" sz="6500" spc="100">
                <a:solidFill>
                  <a:srgbClr val="FBFBF6"/>
                </a:solidFill>
                <a:latin typeface="Lucida Sans Unicode"/>
                <a:cs typeface="Lucida Sans Unicode"/>
              </a:rPr>
              <a:t>и</a:t>
            </a:r>
            <a:r>
              <a:rPr dirty="0" sz="6500" spc="40">
                <a:solidFill>
                  <a:srgbClr val="FBFBF6"/>
                </a:solidFill>
                <a:latin typeface="Lucida Sans Unicode"/>
                <a:cs typeface="Lucida Sans Unicode"/>
              </a:rPr>
              <a:t>е</a:t>
            </a:r>
            <a:r>
              <a:rPr dirty="0" sz="6500" spc="-595">
                <a:solidFill>
                  <a:srgbClr val="FBFBF6"/>
                </a:solidFill>
                <a:latin typeface="Lucida Sans Unicode"/>
                <a:cs typeface="Lucida Sans Unicode"/>
              </a:rPr>
              <a:t> </a:t>
            </a:r>
            <a:r>
              <a:rPr dirty="0" sz="6500" spc="-105">
                <a:solidFill>
                  <a:srgbClr val="FBFBF6"/>
                </a:solidFill>
                <a:latin typeface="Lucida Sans Unicode"/>
                <a:cs typeface="Lucida Sans Unicode"/>
              </a:rPr>
              <a:t>у</a:t>
            </a:r>
            <a:r>
              <a:rPr dirty="0" sz="6500" spc="-595">
                <a:solidFill>
                  <a:srgbClr val="FBFBF6"/>
                </a:solidFill>
                <a:latin typeface="Lucida Sans Unicode"/>
                <a:cs typeface="Lucida Sans Unicode"/>
              </a:rPr>
              <a:t> </a:t>
            </a:r>
            <a:r>
              <a:rPr dirty="0" sz="6500" spc="325">
                <a:solidFill>
                  <a:srgbClr val="FBFBF6"/>
                </a:solidFill>
                <a:latin typeface="Lucida Sans Unicode"/>
                <a:cs typeface="Lucida Sans Unicode"/>
              </a:rPr>
              <a:t>в</a:t>
            </a:r>
            <a:r>
              <a:rPr dirty="0" sz="6500" spc="50">
                <a:solidFill>
                  <a:srgbClr val="FBFBF6"/>
                </a:solidFill>
                <a:latin typeface="Lucida Sans Unicode"/>
                <a:cs typeface="Lucida Sans Unicode"/>
              </a:rPr>
              <a:t>а</a:t>
            </a:r>
            <a:r>
              <a:rPr dirty="0" sz="6500" spc="-210">
                <a:solidFill>
                  <a:srgbClr val="FBFBF6"/>
                </a:solidFill>
                <a:latin typeface="Lucida Sans Unicode"/>
                <a:cs typeface="Lucida Sans Unicode"/>
              </a:rPr>
              <a:t>с</a:t>
            </a:r>
            <a:r>
              <a:rPr dirty="0" sz="6500" spc="-595">
                <a:solidFill>
                  <a:srgbClr val="FBFBF6"/>
                </a:solidFill>
                <a:latin typeface="Lucida Sans Unicode"/>
                <a:cs typeface="Lucida Sans Unicode"/>
              </a:rPr>
              <a:t> </a:t>
            </a:r>
            <a:r>
              <a:rPr dirty="0" sz="6500" spc="-70">
                <a:solidFill>
                  <a:srgbClr val="FBFBF6"/>
                </a:solidFill>
                <a:latin typeface="Lucida Sans Unicode"/>
                <a:cs typeface="Lucida Sans Unicode"/>
              </a:rPr>
              <a:t>о</a:t>
            </a:r>
            <a:r>
              <a:rPr dirty="0" sz="6500" spc="-215">
                <a:solidFill>
                  <a:srgbClr val="FBFBF6"/>
                </a:solidFill>
                <a:latin typeface="Lucida Sans Unicode"/>
                <a:cs typeface="Lucida Sans Unicode"/>
              </a:rPr>
              <a:t>с</a:t>
            </a:r>
            <a:r>
              <a:rPr dirty="0" sz="6500" spc="60">
                <a:solidFill>
                  <a:srgbClr val="FBFBF6"/>
                </a:solidFill>
                <a:latin typeface="Lucida Sans Unicode"/>
                <a:cs typeface="Lucida Sans Unicode"/>
              </a:rPr>
              <a:t>н</a:t>
            </a:r>
            <a:r>
              <a:rPr dirty="0" sz="6500" spc="-70">
                <a:solidFill>
                  <a:srgbClr val="FBFBF6"/>
                </a:solidFill>
                <a:latin typeface="Lucida Sans Unicode"/>
                <a:cs typeface="Lucida Sans Unicode"/>
              </a:rPr>
              <a:t>о</a:t>
            </a:r>
            <a:r>
              <a:rPr dirty="0" sz="6500" spc="325">
                <a:solidFill>
                  <a:srgbClr val="FBFBF6"/>
                </a:solidFill>
                <a:latin typeface="Lucida Sans Unicode"/>
                <a:cs typeface="Lucida Sans Unicode"/>
              </a:rPr>
              <a:t>в</a:t>
            </a:r>
            <a:r>
              <a:rPr dirty="0" sz="6500" spc="60">
                <a:solidFill>
                  <a:srgbClr val="FBFBF6"/>
                </a:solidFill>
                <a:latin typeface="Lucida Sans Unicode"/>
                <a:cs typeface="Lucida Sans Unicode"/>
              </a:rPr>
              <a:t>н</a:t>
            </a:r>
            <a:r>
              <a:rPr dirty="0" sz="6500" spc="350">
                <a:solidFill>
                  <a:srgbClr val="FBFBF6"/>
                </a:solidFill>
                <a:latin typeface="Lucida Sans Unicode"/>
                <a:cs typeface="Lucida Sans Unicode"/>
              </a:rPr>
              <a:t>ы</a:t>
            </a:r>
            <a:r>
              <a:rPr dirty="0" sz="6500" spc="30">
                <a:solidFill>
                  <a:srgbClr val="FBFBF6"/>
                </a:solidFill>
                <a:latin typeface="Lucida Sans Unicode"/>
                <a:cs typeface="Lucida Sans Unicode"/>
              </a:rPr>
              <a:t>е  </a:t>
            </a:r>
            <a:r>
              <a:rPr dirty="0" sz="6500" spc="-35">
                <a:solidFill>
                  <a:srgbClr val="FBFBF6"/>
                </a:solidFill>
                <a:latin typeface="Lucida Sans Unicode"/>
                <a:cs typeface="Lucida Sans Unicode"/>
              </a:rPr>
              <a:t>П</a:t>
            </a:r>
            <a:r>
              <a:rPr dirty="0" sz="6500" spc="20">
                <a:solidFill>
                  <a:srgbClr val="FBFBF6"/>
                </a:solidFill>
                <a:latin typeface="Lucida Sans Unicode"/>
                <a:cs typeface="Lucida Sans Unicode"/>
              </a:rPr>
              <a:t>О</a:t>
            </a:r>
            <a:r>
              <a:rPr dirty="0" sz="6500" spc="-505">
                <a:solidFill>
                  <a:srgbClr val="FBFBF6"/>
                </a:solidFill>
                <a:latin typeface="Lucida Sans Unicode"/>
                <a:cs typeface="Lucida Sans Unicode"/>
              </a:rPr>
              <a:t>Т</a:t>
            </a:r>
            <a:r>
              <a:rPr dirty="0" sz="6500" spc="330">
                <a:solidFill>
                  <a:srgbClr val="FBFBF6"/>
                </a:solidFill>
                <a:latin typeface="Lucida Sans Unicode"/>
                <a:cs typeface="Lucida Sans Unicode"/>
              </a:rPr>
              <a:t>Р</a:t>
            </a:r>
            <a:r>
              <a:rPr dirty="0" sz="6500" spc="85">
                <a:solidFill>
                  <a:srgbClr val="FBFBF6"/>
                </a:solidFill>
                <a:latin typeface="Lucida Sans Unicode"/>
                <a:cs typeface="Lucida Sans Unicode"/>
              </a:rPr>
              <a:t>Е</a:t>
            </a:r>
            <a:r>
              <a:rPr dirty="0" sz="6500" spc="210">
                <a:solidFill>
                  <a:srgbClr val="FBFBF6"/>
                </a:solidFill>
                <a:latin typeface="Lucida Sans Unicode"/>
                <a:cs typeface="Lucida Sans Unicode"/>
              </a:rPr>
              <a:t>Б</a:t>
            </a:r>
            <a:r>
              <a:rPr dirty="0" sz="6500" spc="30">
                <a:solidFill>
                  <a:srgbClr val="FBFBF6"/>
                </a:solidFill>
                <a:latin typeface="Lucida Sans Unicode"/>
                <a:cs typeface="Lucida Sans Unicode"/>
              </a:rPr>
              <a:t>Н</a:t>
            </a:r>
            <a:r>
              <a:rPr dirty="0" sz="6500" spc="20">
                <a:solidFill>
                  <a:srgbClr val="FBFBF6"/>
                </a:solidFill>
                <a:latin typeface="Lucida Sans Unicode"/>
                <a:cs typeface="Lucida Sans Unicode"/>
              </a:rPr>
              <a:t>О</a:t>
            </a:r>
            <a:r>
              <a:rPr dirty="0" sz="6500" spc="-395">
                <a:solidFill>
                  <a:srgbClr val="FBFBF6"/>
                </a:solidFill>
                <a:latin typeface="Lucida Sans Unicode"/>
                <a:cs typeface="Lucida Sans Unicode"/>
              </a:rPr>
              <a:t>С</a:t>
            </a:r>
            <a:r>
              <a:rPr dirty="0" sz="6500" spc="-505">
                <a:solidFill>
                  <a:srgbClr val="FBFBF6"/>
                </a:solidFill>
                <a:latin typeface="Lucida Sans Unicode"/>
                <a:cs typeface="Lucida Sans Unicode"/>
              </a:rPr>
              <a:t>Т</a:t>
            </a:r>
            <a:r>
              <a:rPr dirty="0" sz="6500" spc="175">
                <a:solidFill>
                  <a:srgbClr val="FBFBF6"/>
                </a:solidFill>
                <a:latin typeface="Lucida Sans Unicode"/>
                <a:cs typeface="Lucida Sans Unicode"/>
              </a:rPr>
              <a:t>И</a:t>
            </a:r>
            <a:r>
              <a:rPr dirty="0" sz="6500" spc="-595">
                <a:solidFill>
                  <a:srgbClr val="FBFBF6"/>
                </a:solidFill>
                <a:latin typeface="Lucida Sans Unicode"/>
                <a:cs typeface="Lucida Sans Unicode"/>
              </a:rPr>
              <a:t> </a:t>
            </a:r>
            <a:r>
              <a:rPr dirty="0" sz="6500" spc="330">
                <a:solidFill>
                  <a:srgbClr val="FBFBF6"/>
                </a:solidFill>
                <a:latin typeface="Lucida Sans Unicode"/>
                <a:cs typeface="Lucida Sans Unicode"/>
              </a:rPr>
              <a:t>в</a:t>
            </a:r>
            <a:r>
              <a:rPr dirty="0" sz="6500" spc="-595">
                <a:solidFill>
                  <a:srgbClr val="FBFBF6"/>
                </a:solidFill>
                <a:latin typeface="Lucida Sans Unicode"/>
                <a:cs typeface="Lucida Sans Unicode"/>
              </a:rPr>
              <a:t> </a:t>
            </a:r>
            <a:r>
              <a:rPr dirty="0" sz="6500" spc="140">
                <a:solidFill>
                  <a:srgbClr val="FBFBF6"/>
                </a:solidFill>
                <a:latin typeface="Lucida Sans Unicode"/>
                <a:cs typeface="Lucida Sans Unicode"/>
              </a:rPr>
              <a:t>ж</a:t>
            </a:r>
            <a:r>
              <a:rPr dirty="0" sz="6500" spc="100">
                <a:solidFill>
                  <a:srgbClr val="FBFBF6"/>
                </a:solidFill>
                <a:latin typeface="Lucida Sans Unicode"/>
                <a:cs typeface="Lucida Sans Unicode"/>
              </a:rPr>
              <a:t>и</a:t>
            </a:r>
            <a:r>
              <a:rPr dirty="0" sz="6500" spc="55">
                <a:solidFill>
                  <a:srgbClr val="FBFBF6"/>
                </a:solidFill>
                <a:latin typeface="Lucida Sans Unicode"/>
                <a:cs typeface="Lucida Sans Unicode"/>
              </a:rPr>
              <a:t>з</a:t>
            </a:r>
            <a:r>
              <a:rPr dirty="0" sz="6500" spc="60">
                <a:solidFill>
                  <a:srgbClr val="FBFBF6"/>
                </a:solidFill>
                <a:latin typeface="Lucida Sans Unicode"/>
                <a:cs typeface="Lucida Sans Unicode"/>
              </a:rPr>
              <a:t>н</a:t>
            </a:r>
            <a:r>
              <a:rPr dirty="0" sz="6500" spc="100">
                <a:solidFill>
                  <a:srgbClr val="FBFBF6"/>
                </a:solidFill>
                <a:latin typeface="Lucida Sans Unicode"/>
                <a:cs typeface="Lucida Sans Unicode"/>
              </a:rPr>
              <a:t>и</a:t>
            </a:r>
            <a:r>
              <a:rPr dirty="0" sz="6500" spc="459">
                <a:solidFill>
                  <a:srgbClr val="FBFBF6"/>
                </a:solidFill>
                <a:latin typeface="Microsoft Sans Serif"/>
                <a:cs typeface="Microsoft Sans Serif"/>
              </a:rPr>
              <a:t>?</a:t>
            </a:r>
            <a:endParaRPr sz="6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925" y="3660142"/>
            <a:ext cx="2289810" cy="2289810"/>
          </a:xfrm>
          <a:custGeom>
            <a:avLst/>
            <a:gdLst/>
            <a:ahLst/>
            <a:cxnLst/>
            <a:rect l="l" t="t" r="r" b="b"/>
            <a:pathLst>
              <a:path w="2289810" h="2289810">
                <a:moveTo>
                  <a:pt x="1144666" y="2289313"/>
                </a:moveTo>
                <a:lnTo>
                  <a:pt x="1096270" y="2288309"/>
                </a:lnTo>
                <a:lnTo>
                  <a:pt x="1048396" y="2285322"/>
                </a:lnTo>
                <a:lnTo>
                  <a:pt x="1001073" y="2280394"/>
                </a:lnTo>
                <a:lnTo>
                  <a:pt x="954341" y="2273564"/>
                </a:lnTo>
                <a:lnTo>
                  <a:pt x="908241" y="2264870"/>
                </a:lnTo>
                <a:lnTo>
                  <a:pt x="862812" y="2254354"/>
                </a:lnTo>
                <a:lnTo>
                  <a:pt x="818093" y="2242054"/>
                </a:lnTo>
                <a:lnTo>
                  <a:pt x="774124" y="2228011"/>
                </a:lnTo>
                <a:lnTo>
                  <a:pt x="730946" y="2212264"/>
                </a:lnTo>
                <a:lnTo>
                  <a:pt x="688597" y="2194853"/>
                </a:lnTo>
                <a:lnTo>
                  <a:pt x="647117" y="2175818"/>
                </a:lnTo>
                <a:lnTo>
                  <a:pt x="606547" y="2155198"/>
                </a:lnTo>
                <a:lnTo>
                  <a:pt x="566926" y="2133034"/>
                </a:lnTo>
                <a:lnTo>
                  <a:pt x="528293" y="2109364"/>
                </a:lnTo>
                <a:lnTo>
                  <a:pt x="490689" y="2084228"/>
                </a:lnTo>
                <a:lnTo>
                  <a:pt x="454153" y="2057667"/>
                </a:lnTo>
                <a:lnTo>
                  <a:pt x="418725" y="2029721"/>
                </a:lnTo>
                <a:lnTo>
                  <a:pt x="384444" y="2000427"/>
                </a:lnTo>
                <a:lnTo>
                  <a:pt x="351351" y="1969828"/>
                </a:lnTo>
                <a:lnTo>
                  <a:pt x="319484" y="1937961"/>
                </a:lnTo>
                <a:lnTo>
                  <a:pt x="288885" y="1904868"/>
                </a:lnTo>
                <a:lnTo>
                  <a:pt x="259592" y="1870587"/>
                </a:lnTo>
                <a:lnTo>
                  <a:pt x="231645" y="1835159"/>
                </a:lnTo>
                <a:lnTo>
                  <a:pt x="205084" y="1798623"/>
                </a:lnTo>
                <a:lnTo>
                  <a:pt x="179948" y="1761019"/>
                </a:lnTo>
                <a:lnTo>
                  <a:pt x="156279" y="1722386"/>
                </a:lnTo>
                <a:lnTo>
                  <a:pt x="134114" y="1682765"/>
                </a:lnTo>
                <a:lnTo>
                  <a:pt x="113494" y="1642195"/>
                </a:lnTo>
                <a:lnTo>
                  <a:pt x="94459" y="1600715"/>
                </a:lnTo>
                <a:lnTo>
                  <a:pt x="77048" y="1558366"/>
                </a:lnTo>
                <a:lnTo>
                  <a:pt x="61301" y="1515188"/>
                </a:lnTo>
                <a:lnTo>
                  <a:pt x="47258" y="1471219"/>
                </a:lnTo>
                <a:lnTo>
                  <a:pt x="34958" y="1426500"/>
                </a:lnTo>
                <a:lnTo>
                  <a:pt x="24442" y="1381071"/>
                </a:lnTo>
                <a:lnTo>
                  <a:pt x="15749" y="1334971"/>
                </a:lnTo>
                <a:lnTo>
                  <a:pt x="8918" y="1288239"/>
                </a:lnTo>
                <a:lnTo>
                  <a:pt x="3990" y="1240917"/>
                </a:lnTo>
                <a:lnTo>
                  <a:pt x="1004" y="1193042"/>
                </a:lnTo>
                <a:lnTo>
                  <a:pt x="0" y="1144651"/>
                </a:lnTo>
                <a:lnTo>
                  <a:pt x="1004" y="1096270"/>
                </a:lnTo>
                <a:lnTo>
                  <a:pt x="3990" y="1048395"/>
                </a:lnTo>
                <a:lnTo>
                  <a:pt x="8918" y="1001073"/>
                </a:lnTo>
                <a:lnTo>
                  <a:pt x="15749" y="954341"/>
                </a:lnTo>
                <a:lnTo>
                  <a:pt x="24442" y="908241"/>
                </a:lnTo>
                <a:lnTo>
                  <a:pt x="34958" y="862812"/>
                </a:lnTo>
                <a:lnTo>
                  <a:pt x="47258" y="818093"/>
                </a:lnTo>
                <a:lnTo>
                  <a:pt x="61301" y="774124"/>
                </a:lnTo>
                <a:lnTo>
                  <a:pt x="77048" y="730946"/>
                </a:lnTo>
                <a:lnTo>
                  <a:pt x="94459" y="688597"/>
                </a:lnTo>
                <a:lnTo>
                  <a:pt x="113494" y="647117"/>
                </a:lnTo>
                <a:lnTo>
                  <a:pt x="134114" y="606547"/>
                </a:lnTo>
                <a:lnTo>
                  <a:pt x="156279" y="566926"/>
                </a:lnTo>
                <a:lnTo>
                  <a:pt x="179948" y="528293"/>
                </a:lnTo>
                <a:lnTo>
                  <a:pt x="205084" y="490689"/>
                </a:lnTo>
                <a:lnTo>
                  <a:pt x="231645" y="454153"/>
                </a:lnTo>
                <a:lnTo>
                  <a:pt x="259592" y="418725"/>
                </a:lnTo>
                <a:lnTo>
                  <a:pt x="288885" y="384444"/>
                </a:lnTo>
                <a:lnTo>
                  <a:pt x="319484" y="351351"/>
                </a:lnTo>
                <a:lnTo>
                  <a:pt x="351351" y="319484"/>
                </a:lnTo>
                <a:lnTo>
                  <a:pt x="384444" y="288885"/>
                </a:lnTo>
                <a:lnTo>
                  <a:pt x="418725" y="259592"/>
                </a:lnTo>
                <a:lnTo>
                  <a:pt x="454153" y="231645"/>
                </a:lnTo>
                <a:lnTo>
                  <a:pt x="490689" y="205084"/>
                </a:lnTo>
                <a:lnTo>
                  <a:pt x="528293" y="179949"/>
                </a:lnTo>
                <a:lnTo>
                  <a:pt x="566926" y="156279"/>
                </a:lnTo>
                <a:lnTo>
                  <a:pt x="606547" y="134114"/>
                </a:lnTo>
                <a:lnTo>
                  <a:pt x="647117" y="113494"/>
                </a:lnTo>
                <a:lnTo>
                  <a:pt x="688597" y="94459"/>
                </a:lnTo>
                <a:lnTo>
                  <a:pt x="730946" y="77048"/>
                </a:lnTo>
                <a:lnTo>
                  <a:pt x="774124" y="61301"/>
                </a:lnTo>
                <a:lnTo>
                  <a:pt x="818093" y="47258"/>
                </a:lnTo>
                <a:lnTo>
                  <a:pt x="862812" y="34958"/>
                </a:lnTo>
                <a:lnTo>
                  <a:pt x="908241" y="24442"/>
                </a:lnTo>
                <a:lnTo>
                  <a:pt x="954341" y="15749"/>
                </a:lnTo>
                <a:lnTo>
                  <a:pt x="1001073" y="8918"/>
                </a:lnTo>
                <a:lnTo>
                  <a:pt x="1048396" y="3990"/>
                </a:lnTo>
                <a:lnTo>
                  <a:pt x="1096270" y="1004"/>
                </a:lnTo>
                <a:lnTo>
                  <a:pt x="1144656" y="0"/>
                </a:lnTo>
                <a:lnTo>
                  <a:pt x="1193042" y="1004"/>
                </a:lnTo>
                <a:lnTo>
                  <a:pt x="1240917" y="3990"/>
                </a:lnTo>
                <a:lnTo>
                  <a:pt x="1288239" y="8918"/>
                </a:lnTo>
                <a:lnTo>
                  <a:pt x="1334971" y="15749"/>
                </a:lnTo>
                <a:lnTo>
                  <a:pt x="1381071" y="24442"/>
                </a:lnTo>
                <a:lnTo>
                  <a:pt x="1426501" y="34958"/>
                </a:lnTo>
                <a:lnTo>
                  <a:pt x="1471219" y="47258"/>
                </a:lnTo>
                <a:lnTo>
                  <a:pt x="1515188" y="61301"/>
                </a:lnTo>
                <a:lnTo>
                  <a:pt x="1558367" y="77048"/>
                </a:lnTo>
                <a:lnTo>
                  <a:pt x="1600715" y="94459"/>
                </a:lnTo>
                <a:lnTo>
                  <a:pt x="1642195" y="113494"/>
                </a:lnTo>
                <a:lnTo>
                  <a:pt x="1682765" y="134114"/>
                </a:lnTo>
                <a:lnTo>
                  <a:pt x="1722386" y="156279"/>
                </a:lnTo>
                <a:lnTo>
                  <a:pt x="1761019" y="179949"/>
                </a:lnTo>
                <a:lnTo>
                  <a:pt x="1798623" y="205084"/>
                </a:lnTo>
                <a:lnTo>
                  <a:pt x="1835159" y="231645"/>
                </a:lnTo>
                <a:lnTo>
                  <a:pt x="1870587" y="259592"/>
                </a:lnTo>
                <a:lnTo>
                  <a:pt x="1904868" y="288885"/>
                </a:lnTo>
                <a:lnTo>
                  <a:pt x="1937962" y="319484"/>
                </a:lnTo>
                <a:lnTo>
                  <a:pt x="1969828" y="351351"/>
                </a:lnTo>
                <a:lnTo>
                  <a:pt x="2000427" y="384444"/>
                </a:lnTo>
                <a:lnTo>
                  <a:pt x="2029721" y="418725"/>
                </a:lnTo>
                <a:lnTo>
                  <a:pt x="2057667" y="454153"/>
                </a:lnTo>
                <a:lnTo>
                  <a:pt x="2084228" y="490689"/>
                </a:lnTo>
                <a:lnTo>
                  <a:pt x="2109364" y="528293"/>
                </a:lnTo>
                <a:lnTo>
                  <a:pt x="2133034" y="566926"/>
                </a:lnTo>
                <a:lnTo>
                  <a:pt x="2155198" y="606547"/>
                </a:lnTo>
                <a:lnTo>
                  <a:pt x="2175818" y="647117"/>
                </a:lnTo>
                <a:lnTo>
                  <a:pt x="2194853" y="688597"/>
                </a:lnTo>
                <a:lnTo>
                  <a:pt x="2212264" y="730946"/>
                </a:lnTo>
                <a:lnTo>
                  <a:pt x="2228011" y="774124"/>
                </a:lnTo>
                <a:lnTo>
                  <a:pt x="2242054" y="818093"/>
                </a:lnTo>
                <a:lnTo>
                  <a:pt x="2254354" y="862812"/>
                </a:lnTo>
                <a:lnTo>
                  <a:pt x="2264870" y="908241"/>
                </a:lnTo>
                <a:lnTo>
                  <a:pt x="2273563" y="954341"/>
                </a:lnTo>
                <a:lnTo>
                  <a:pt x="2280394" y="1001073"/>
                </a:lnTo>
                <a:lnTo>
                  <a:pt x="2285322" y="1048395"/>
                </a:lnTo>
                <a:lnTo>
                  <a:pt x="2288308" y="1096270"/>
                </a:lnTo>
                <a:lnTo>
                  <a:pt x="2289312" y="1144656"/>
                </a:lnTo>
                <a:lnTo>
                  <a:pt x="2288308" y="1193042"/>
                </a:lnTo>
                <a:lnTo>
                  <a:pt x="2285322" y="1240917"/>
                </a:lnTo>
                <a:lnTo>
                  <a:pt x="2280394" y="1288239"/>
                </a:lnTo>
                <a:lnTo>
                  <a:pt x="2273563" y="1334971"/>
                </a:lnTo>
                <a:lnTo>
                  <a:pt x="2264870" y="1381071"/>
                </a:lnTo>
                <a:lnTo>
                  <a:pt x="2254354" y="1426500"/>
                </a:lnTo>
                <a:lnTo>
                  <a:pt x="2242054" y="1471219"/>
                </a:lnTo>
                <a:lnTo>
                  <a:pt x="2228011" y="1515188"/>
                </a:lnTo>
                <a:lnTo>
                  <a:pt x="2212264" y="1558366"/>
                </a:lnTo>
                <a:lnTo>
                  <a:pt x="2194853" y="1600715"/>
                </a:lnTo>
                <a:lnTo>
                  <a:pt x="2175818" y="1642195"/>
                </a:lnTo>
                <a:lnTo>
                  <a:pt x="2155198" y="1682765"/>
                </a:lnTo>
                <a:lnTo>
                  <a:pt x="2133034" y="1722386"/>
                </a:lnTo>
                <a:lnTo>
                  <a:pt x="2109364" y="1761019"/>
                </a:lnTo>
                <a:lnTo>
                  <a:pt x="2084228" y="1798623"/>
                </a:lnTo>
                <a:lnTo>
                  <a:pt x="2057667" y="1835159"/>
                </a:lnTo>
                <a:lnTo>
                  <a:pt x="2029721" y="1870587"/>
                </a:lnTo>
                <a:lnTo>
                  <a:pt x="2000427" y="1904868"/>
                </a:lnTo>
                <a:lnTo>
                  <a:pt x="1969828" y="1937961"/>
                </a:lnTo>
                <a:lnTo>
                  <a:pt x="1937962" y="1969828"/>
                </a:lnTo>
                <a:lnTo>
                  <a:pt x="1904868" y="2000427"/>
                </a:lnTo>
                <a:lnTo>
                  <a:pt x="1870587" y="2029721"/>
                </a:lnTo>
                <a:lnTo>
                  <a:pt x="1835159" y="2057667"/>
                </a:lnTo>
                <a:lnTo>
                  <a:pt x="1798623" y="2084228"/>
                </a:lnTo>
                <a:lnTo>
                  <a:pt x="1761019" y="2109364"/>
                </a:lnTo>
                <a:lnTo>
                  <a:pt x="1722386" y="2133034"/>
                </a:lnTo>
                <a:lnTo>
                  <a:pt x="1682765" y="2155198"/>
                </a:lnTo>
                <a:lnTo>
                  <a:pt x="1642195" y="2175818"/>
                </a:lnTo>
                <a:lnTo>
                  <a:pt x="1600715" y="2194853"/>
                </a:lnTo>
                <a:lnTo>
                  <a:pt x="1558367" y="2212264"/>
                </a:lnTo>
                <a:lnTo>
                  <a:pt x="1515188" y="2228011"/>
                </a:lnTo>
                <a:lnTo>
                  <a:pt x="1471219" y="2242054"/>
                </a:lnTo>
                <a:lnTo>
                  <a:pt x="1426501" y="2254354"/>
                </a:lnTo>
                <a:lnTo>
                  <a:pt x="1381071" y="2264870"/>
                </a:lnTo>
                <a:lnTo>
                  <a:pt x="1334971" y="2273564"/>
                </a:lnTo>
                <a:lnTo>
                  <a:pt x="1288239" y="2280394"/>
                </a:lnTo>
                <a:lnTo>
                  <a:pt x="1240917" y="2285322"/>
                </a:lnTo>
                <a:lnTo>
                  <a:pt x="1193042" y="2288309"/>
                </a:lnTo>
                <a:lnTo>
                  <a:pt x="1144666" y="2289313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55080" y="1562019"/>
            <a:ext cx="382905" cy="11341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250" spc="-1805" b="1">
                <a:solidFill>
                  <a:srgbClr val="3F5895"/>
                </a:solidFill>
                <a:latin typeface="Tahoma"/>
                <a:cs typeface="Tahoma"/>
              </a:rPr>
              <a:t>1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2462" y="4208714"/>
            <a:ext cx="669925" cy="1164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450" spc="330" b="1">
                <a:solidFill>
                  <a:srgbClr val="3F5895"/>
                </a:solidFill>
                <a:latin typeface="Tahoma"/>
                <a:cs typeface="Tahoma"/>
              </a:rPr>
              <a:t>2</a:t>
            </a:r>
            <a:endParaRPr sz="74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8803" y="1051328"/>
            <a:ext cx="13053060" cy="199707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7730"/>
              </a:lnSpc>
              <a:spcBef>
                <a:spcPts val="265"/>
              </a:spcBef>
            </a:pPr>
            <a:r>
              <a:rPr dirty="0" sz="6500" spc="300">
                <a:solidFill>
                  <a:srgbClr val="FBFBF6"/>
                </a:solidFill>
                <a:latin typeface="Lucida Sans Unicode"/>
                <a:cs typeface="Lucida Sans Unicode"/>
              </a:rPr>
              <a:t>З</a:t>
            </a:r>
            <a:r>
              <a:rPr dirty="0" sz="6500" spc="50">
                <a:solidFill>
                  <a:srgbClr val="FBFBF6"/>
                </a:solidFill>
                <a:latin typeface="Lucida Sans Unicode"/>
                <a:cs typeface="Lucida Sans Unicode"/>
              </a:rPr>
              <a:t>а</a:t>
            </a:r>
            <a:r>
              <a:rPr dirty="0" sz="6500" spc="-600">
                <a:solidFill>
                  <a:srgbClr val="FBFBF6"/>
                </a:solidFill>
                <a:latin typeface="Lucida Sans Unicode"/>
                <a:cs typeface="Lucida Sans Unicode"/>
              </a:rPr>
              <a:t>д</a:t>
            </a:r>
            <a:r>
              <a:rPr dirty="0" sz="6500" spc="-110">
                <a:solidFill>
                  <a:srgbClr val="FBFBF6"/>
                </a:solidFill>
                <a:latin typeface="Lucida Sans Unicode"/>
                <a:cs typeface="Lucida Sans Unicode"/>
              </a:rPr>
              <a:t>у</a:t>
            </a:r>
            <a:r>
              <a:rPr dirty="0" sz="6500" spc="120">
                <a:solidFill>
                  <a:srgbClr val="FBFBF6"/>
                </a:solidFill>
                <a:latin typeface="Lucida Sans Unicode"/>
                <a:cs typeface="Lucida Sans Unicode"/>
              </a:rPr>
              <a:t>м</a:t>
            </a:r>
            <a:r>
              <a:rPr dirty="0" sz="6500" spc="50">
                <a:solidFill>
                  <a:srgbClr val="FBFBF6"/>
                </a:solidFill>
                <a:latin typeface="Lucida Sans Unicode"/>
                <a:cs typeface="Lucida Sans Unicode"/>
              </a:rPr>
              <a:t>а</a:t>
            </a:r>
            <a:r>
              <a:rPr dirty="0" sz="6500" spc="100">
                <a:solidFill>
                  <a:srgbClr val="FBFBF6"/>
                </a:solidFill>
                <a:latin typeface="Lucida Sans Unicode"/>
                <a:cs typeface="Lucida Sans Unicode"/>
              </a:rPr>
              <a:t>й</a:t>
            </a:r>
            <a:r>
              <a:rPr dirty="0" sz="6500" spc="-125">
                <a:solidFill>
                  <a:srgbClr val="FBFBF6"/>
                </a:solidFill>
                <a:latin typeface="Lucida Sans Unicode"/>
                <a:cs typeface="Lucida Sans Unicode"/>
              </a:rPr>
              <a:t>т</a:t>
            </a:r>
            <a:r>
              <a:rPr dirty="0" sz="6500" spc="35">
                <a:solidFill>
                  <a:srgbClr val="FBFBF6"/>
                </a:solidFill>
                <a:latin typeface="Lucida Sans Unicode"/>
                <a:cs typeface="Lucida Sans Unicode"/>
              </a:rPr>
              <a:t>е</a:t>
            </a:r>
            <a:r>
              <a:rPr dirty="0" sz="6500" spc="-215">
                <a:solidFill>
                  <a:srgbClr val="FBFBF6"/>
                </a:solidFill>
                <a:latin typeface="Lucida Sans Unicode"/>
                <a:cs typeface="Lucida Sans Unicode"/>
              </a:rPr>
              <a:t>с</a:t>
            </a:r>
            <a:r>
              <a:rPr dirty="0" sz="6500" spc="560">
                <a:solidFill>
                  <a:srgbClr val="FBFBF6"/>
                </a:solidFill>
                <a:latin typeface="Lucida Sans Unicode"/>
                <a:cs typeface="Lucida Sans Unicode"/>
              </a:rPr>
              <a:t>ь</a:t>
            </a:r>
            <a:r>
              <a:rPr dirty="0" sz="6500" spc="-865">
                <a:solidFill>
                  <a:srgbClr val="FBFBF6"/>
                </a:solidFill>
                <a:latin typeface="Microsoft Sans Serif"/>
                <a:cs typeface="Microsoft Sans Serif"/>
              </a:rPr>
              <a:t>,</a:t>
            </a:r>
            <a:r>
              <a:rPr dirty="0" sz="6500" spc="-265">
                <a:solidFill>
                  <a:srgbClr val="FBFBF6"/>
                </a:solidFill>
                <a:latin typeface="Microsoft Sans Serif"/>
                <a:cs typeface="Microsoft Sans Serif"/>
              </a:rPr>
              <a:t> </a:t>
            </a:r>
            <a:r>
              <a:rPr dirty="0" sz="6500" spc="570">
                <a:solidFill>
                  <a:srgbClr val="FBFBF6"/>
                </a:solidFill>
                <a:latin typeface="Lucida Sans Unicode"/>
                <a:cs typeface="Lucida Sans Unicode"/>
              </a:rPr>
              <a:t>ч</a:t>
            </a:r>
            <a:r>
              <a:rPr dirty="0" sz="6500" spc="-125">
                <a:solidFill>
                  <a:srgbClr val="FBFBF6"/>
                </a:solidFill>
                <a:latin typeface="Lucida Sans Unicode"/>
                <a:cs typeface="Lucida Sans Unicode"/>
              </a:rPr>
              <a:t>т</a:t>
            </a:r>
            <a:r>
              <a:rPr dirty="0" sz="6500" spc="-65">
                <a:solidFill>
                  <a:srgbClr val="FBFBF6"/>
                </a:solidFill>
                <a:latin typeface="Lucida Sans Unicode"/>
                <a:cs typeface="Lucida Sans Unicode"/>
              </a:rPr>
              <a:t>о</a:t>
            </a:r>
            <a:r>
              <a:rPr dirty="0" sz="6500" spc="-595">
                <a:solidFill>
                  <a:srgbClr val="FBFBF6"/>
                </a:solidFill>
                <a:latin typeface="Lucida Sans Unicode"/>
                <a:cs typeface="Lucida Sans Unicode"/>
              </a:rPr>
              <a:t> </a:t>
            </a:r>
            <a:r>
              <a:rPr dirty="0" sz="6500" spc="325">
                <a:solidFill>
                  <a:srgbClr val="FBFBF6"/>
                </a:solidFill>
                <a:latin typeface="Lucida Sans Unicode"/>
                <a:cs typeface="Lucida Sans Unicode"/>
              </a:rPr>
              <a:t>в</a:t>
            </a:r>
            <a:r>
              <a:rPr dirty="0" sz="6500" spc="50">
                <a:solidFill>
                  <a:srgbClr val="FBFBF6"/>
                </a:solidFill>
                <a:latin typeface="Lucida Sans Unicode"/>
                <a:cs typeface="Lucida Sans Unicode"/>
              </a:rPr>
              <a:t>а</a:t>
            </a:r>
            <a:r>
              <a:rPr dirty="0" sz="6500" spc="125">
                <a:solidFill>
                  <a:srgbClr val="FBFBF6"/>
                </a:solidFill>
                <a:latin typeface="Lucida Sans Unicode"/>
                <a:cs typeface="Lucida Sans Unicode"/>
              </a:rPr>
              <a:t>м</a:t>
            </a:r>
            <a:r>
              <a:rPr dirty="0" sz="6500" spc="-595">
                <a:solidFill>
                  <a:srgbClr val="FBFBF6"/>
                </a:solidFill>
                <a:latin typeface="Lucida Sans Unicode"/>
                <a:cs typeface="Lucida Sans Unicode"/>
              </a:rPr>
              <a:t> </a:t>
            </a:r>
            <a:r>
              <a:rPr dirty="0" sz="6500" spc="60">
                <a:solidFill>
                  <a:srgbClr val="FBFBF6"/>
                </a:solidFill>
                <a:latin typeface="Lucida Sans Unicode"/>
                <a:cs typeface="Lucida Sans Unicode"/>
              </a:rPr>
              <a:t>н</a:t>
            </a:r>
            <a:r>
              <a:rPr dirty="0" sz="6500" spc="-110">
                <a:solidFill>
                  <a:srgbClr val="FBFBF6"/>
                </a:solidFill>
                <a:latin typeface="Lucida Sans Unicode"/>
                <a:cs typeface="Lucida Sans Unicode"/>
              </a:rPr>
              <a:t>у</a:t>
            </a:r>
            <a:r>
              <a:rPr dirty="0" sz="6500" spc="140">
                <a:solidFill>
                  <a:srgbClr val="FBFBF6"/>
                </a:solidFill>
                <a:latin typeface="Lucida Sans Unicode"/>
                <a:cs typeface="Lucida Sans Unicode"/>
              </a:rPr>
              <a:t>ж</a:t>
            </a:r>
            <a:r>
              <a:rPr dirty="0" sz="6500" spc="60">
                <a:solidFill>
                  <a:srgbClr val="FBFBF6"/>
                </a:solidFill>
                <a:latin typeface="Lucida Sans Unicode"/>
                <a:cs typeface="Lucida Sans Unicode"/>
              </a:rPr>
              <a:t>н</a:t>
            </a:r>
            <a:r>
              <a:rPr dirty="0" sz="6500" spc="-65">
                <a:solidFill>
                  <a:srgbClr val="FBFBF6"/>
                </a:solidFill>
                <a:latin typeface="Lucida Sans Unicode"/>
                <a:cs typeface="Lucida Sans Unicode"/>
              </a:rPr>
              <a:t>о</a:t>
            </a:r>
            <a:r>
              <a:rPr dirty="0" sz="6500" spc="-595">
                <a:solidFill>
                  <a:srgbClr val="FBFBF6"/>
                </a:solidFill>
                <a:latin typeface="Lucida Sans Unicode"/>
                <a:cs typeface="Lucida Sans Unicode"/>
              </a:rPr>
              <a:t> </a:t>
            </a:r>
            <a:r>
              <a:rPr dirty="0" sz="6500" spc="-600">
                <a:solidFill>
                  <a:srgbClr val="FBFBF6"/>
                </a:solidFill>
                <a:latin typeface="Lucida Sans Unicode"/>
                <a:cs typeface="Lucida Sans Unicode"/>
              </a:rPr>
              <a:t>д</a:t>
            </a:r>
            <a:r>
              <a:rPr dirty="0" sz="6500" spc="-70">
                <a:solidFill>
                  <a:srgbClr val="FBFBF6"/>
                </a:solidFill>
                <a:latin typeface="Lucida Sans Unicode"/>
                <a:cs typeface="Lucida Sans Unicode"/>
              </a:rPr>
              <a:t>л</a:t>
            </a:r>
            <a:r>
              <a:rPr dirty="0" sz="6500" spc="235">
                <a:solidFill>
                  <a:srgbClr val="FBFBF6"/>
                </a:solidFill>
                <a:latin typeface="Lucida Sans Unicode"/>
                <a:cs typeface="Lucida Sans Unicode"/>
              </a:rPr>
              <a:t>я  </a:t>
            </a:r>
            <a:r>
              <a:rPr dirty="0" sz="6500" spc="150">
                <a:solidFill>
                  <a:srgbClr val="FBFBF6"/>
                </a:solidFill>
                <a:latin typeface="Lucida Sans Unicode"/>
                <a:cs typeface="Lucida Sans Unicode"/>
              </a:rPr>
              <a:t>жизни</a:t>
            </a:r>
            <a:r>
              <a:rPr dirty="0" sz="6500" spc="150">
                <a:solidFill>
                  <a:srgbClr val="FBFBF6"/>
                </a:solidFill>
                <a:latin typeface="Microsoft Sans Serif"/>
                <a:cs typeface="Microsoft Sans Serif"/>
              </a:rPr>
              <a:t>?</a:t>
            </a:r>
            <a:endParaRPr sz="65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45403" y="7905553"/>
            <a:ext cx="1628774" cy="21431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2731" y="314731"/>
            <a:ext cx="14658974" cy="9658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704" y="482789"/>
            <a:ext cx="17987010" cy="8672195"/>
            <a:chOff x="197704" y="482789"/>
            <a:chExt cx="17987010" cy="8672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6632" y="855119"/>
              <a:ext cx="5117629" cy="6030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47272" y="2871003"/>
              <a:ext cx="5137310" cy="60522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1099" y="1172591"/>
              <a:ext cx="4592437" cy="47215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63575" y="3115083"/>
              <a:ext cx="4583794" cy="4713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60812" y="482789"/>
              <a:ext cx="2504663" cy="7693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22153" y="2340098"/>
              <a:ext cx="781091" cy="13381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93514" y="1823296"/>
              <a:ext cx="7611109" cy="7331709"/>
            </a:xfrm>
            <a:custGeom>
              <a:avLst/>
              <a:gdLst/>
              <a:ahLst/>
              <a:cxnLst/>
              <a:rect l="l" t="t" r="r" b="b"/>
              <a:pathLst>
                <a:path w="7611109" h="7331709">
                  <a:moveTo>
                    <a:pt x="445526" y="7331419"/>
                  </a:moveTo>
                  <a:lnTo>
                    <a:pt x="418160" y="7284976"/>
                  </a:lnTo>
                  <a:lnTo>
                    <a:pt x="391833" y="7236226"/>
                  </a:lnTo>
                  <a:lnTo>
                    <a:pt x="366531" y="7185204"/>
                  </a:lnTo>
                  <a:lnTo>
                    <a:pt x="342237" y="7131947"/>
                  </a:lnTo>
                  <a:lnTo>
                    <a:pt x="318935" y="7076492"/>
                  </a:lnTo>
                  <a:lnTo>
                    <a:pt x="296607" y="7018873"/>
                  </a:lnTo>
                  <a:lnTo>
                    <a:pt x="275240" y="6959127"/>
                  </a:lnTo>
                  <a:lnTo>
                    <a:pt x="254815" y="6897290"/>
                  </a:lnTo>
                  <a:lnTo>
                    <a:pt x="235317" y="6833399"/>
                  </a:lnTo>
                  <a:lnTo>
                    <a:pt x="216729" y="6767488"/>
                  </a:lnTo>
                  <a:lnTo>
                    <a:pt x="199035" y="6699595"/>
                  </a:lnTo>
                  <a:lnTo>
                    <a:pt x="182220" y="6629755"/>
                  </a:lnTo>
                  <a:lnTo>
                    <a:pt x="166266" y="6558004"/>
                  </a:lnTo>
                  <a:lnTo>
                    <a:pt x="151158" y="6484379"/>
                  </a:lnTo>
                  <a:lnTo>
                    <a:pt x="130046" y="6370505"/>
                  </a:lnTo>
                  <a:lnTo>
                    <a:pt x="110745" y="6252616"/>
                  </a:lnTo>
                  <a:lnTo>
                    <a:pt x="93200" y="6130834"/>
                  </a:lnTo>
                  <a:lnTo>
                    <a:pt x="77356" y="6005280"/>
                  </a:lnTo>
                  <a:lnTo>
                    <a:pt x="63160" y="5876076"/>
                  </a:lnTo>
                  <a:lnTo>
                    <a:pt x="50555" y="5743344"/>
                  </a:lnTo>
                  <a:lnTo>
                    <a:pt x="39487" y="5607205"/>
                  </a:lnTo>
                  <a:lnTo>
                    <a:pt x="27026" y="5420598"/>
                  </a:lnTo>
                  <a:lnTo>
                    <a:pt x="17070" y="5228440"/>
                  </a:lnTo>
                  <a:lnTo>
                    <a:pt x="9489" y="5031018"/>
                  </a:lnTo>
                  <a:lnTo>
                    <a:pt x="3156" y="4777280"/>
                  </a:lnTo>
                  <a:lnTo>
                    <a:pt x="77" y="4516332"/>
                  </a:lnTo>
                  <a:lnTo>
                    <a:pt x="0" y="4248739"/>
                  </a:lnTo>
                  <a:lnTo>
                    <a:pt x="3510" y="3919648"/>
                  </a:lnTo>
                  <a:lnTo>
                    <a:pt x="12020" y="3525937"/>
                  </a:lnTo>
                  <a:lnTo>
                    <a:pt x="28876" y="3006655"/>
                  </a:lnTo>
                  <a:lnTo>
                    <a:pt x="56504" y="2356451"/>
                  </a:lnTo>
                  <a:lnTo>
                    <a:pt x="177807" y="0"/>
                  </a:lnTo>
                  <a:lnTo>
                    <a:pt x="7610626" y="6997518"/>
                  </a:lnTo>
                  <a:lnTo>
                    <a:pt x="4138187" y="7157992"/>
                  </a:lnTo>
                  <a:lnTo>
                    <a:pt x="1688948" y="7271960"/>
                  </a:lnTo>
                  <a:lnTo>
                    <a:pt x="445526" y="7331419"/>
                  </a:lnTo>
                  <a:close/>
                </a:path>
              </a:pathLst>
            </a:custGeom>
            <a:solidFill>
              <a:srgbClr val="2E2E2E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56658" y="1823296"/>
              <a:ext cx="7447915" cy="7127240"/>
            </a:xfrm>
            <a:custGeom>
              <a:avLst/>
              <a:gdLst/>
              <a:ahLst/>
              <a:cxnLst/>
              <a:rect l="l" t="t" r="r" b="b"/>
              <a:pathLst>
                <a:path w="7447915" h="7127240">
                  <a:moveTo>
                    <a:pt x="449348" y="7127049"/>
                  </a:moveTo>
                  <a:lnTo>
                    <a:pt x="133679" y="5454848"/>
                  </a:lnTo>
                  <a:lnTo>
                    <a:pt x="11784" y="3066991"/>
                  </a:lnTo>
                  <a:lnTo>
                    <a:pt x="0" y="927401"/>
                  </a:lnTo>
                  <a:lnTo>
                    <a:pt x="14663" y="0"/>
                  </a:lnTo>
                  <a:lnTo>
                    <a:pt x="7122189" y="109381"/>
                  </a:lnTo>
                  <a:lnTo>
                    <a:pt x="7126866" y="2395142"/>
                  </a:lnTo>
                  <a:lnTo>
                    <a:pt x="7243814" y="4628552"/>
                  </a:lnTo>
                  <a:lnTo>
                    <a:pt x="7381272" y="6324411"/>
                  </a:lnTo>
                  <a:lnTo>
                    <a:pt x="7447482" y="6997519"/>
                  </a:lnTo>
                  <a:lnTo>
                    <a:pt x="449348" y="7127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7704" y="1236092"/>
              <a:ext cx="2449830" cy="2021205"/>
            </a:xfrm>
            <a:custGeom>
              <a:avLst/>
              <a:gdLst/>
              <a:ahLst/>
              <a:cxnLst/>
              <a:rect l="l" t="t" r="r" b="b"/>
              <a:pathLst>
                <a:path w="2449830" h="2021204">
                  <a:moveTo>
                    <a:pt x="477865" y="2020673"/>
                  </a:moveTo>
                  <a:lnTo>
                    <a:pt x="0" y="1413320"/>
                  </a:lnTo>
                  <a:lnTo>
                    <a:pt x="281663" y="1241467"/>
                  </a:lnTo>
                  <a:lnTo>
                    <a:pt x="899595" y="837269"/>
                  </a:lnTo>
                  <a:lnTo>
                    <a:pt x="1513209" y="367767"/>
                  </a:lnTo>
                  <a:lnTo>
                    <a:pt x="1781919" y="0"/>
                  </a:lnTo>
                  <a:lnTo>
                    <a:pt x="1885057" y="38049"/>
                  </a:lnTo>
                  <a:lnTo>
                    <a:pt x="2114769" y="183501"/>
                  </a:lnTo>
                  <a:lnTo>
                    <a:pt x="2345020" y="340826"/>
                  </a:lnTo>
                  <a:lnTo>
                    <a:pt x="2449778" y="414497"/>
                  </a:lnTo>
                  <a:lnTo>
                    <a:pt x="477865" y="2020673"/>
                  </a:lnTo>
                  <a:close/>
                </a:path>
              </a:pathLst>
            </a:custGeom>
            <a:solidFill>
              <a:srgbClr val="DA868E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54225" y="2816148"/>
              <a:ext cx="5781040" cy="5360035"/>
            </a:xfrm>
            <a:custGeom>
              <a:avLst/>
              <a:gdLst/>
              <a:ahLst/>
              <a:cxnLst/>
              <a:rect l="l" t="t" r="r" b="b"/>
              <a:pathLst>
                <a:path w="5781040" h="5360034">
                  <a:moveTo>
                    <a:pt x="5627967" y="2651277"/>
                  </a:moveTo>
                  <a:lnTo>
                    <a:pt x="101" y="2651277"/>
                  </a:lnTo>
                  <a:lnTo>
                    <a:pt x="101" y="2708846"/>
                  </a:lnTo>
                  <a:lnTo>
                    <a:pt x="5627967" y="2708846"/>
                  </a:lnTo>
                  <a:lnTo>
                    <a:pt x="5627967" y="2651277"/>
                  </a:lnTo>
                  <a:close/>
                </a:path>
                <a:path w="5781040" h="5360034">
                  <a:moveTo>
                    <a:pt x="5630608" y="861034"/>
                  </a:moveTo>
                  <a:lnTo>
                    <a:pt x="5629249" y="803478"/>
                  </a:lnTo>
                  <a:lnTo>
                    <a:pt x="190" y="935393"/>
                  </a:lnTo>
                  <a:lnTo>
                    <a:pt x="1549" y="992949"/>
                  </a:lnTo>
                  <a:lnTo>
                    <a:pt x="5630608" y="861034"/>
                  </a:lnTo>
                  <a:close/>
                </a:path>
                <a:path w="5781040" h="5360034">
                  <a:moveTo>
                    <a:pt x="5630824" y="57556"/>
                  </a:moveTo>
                  <a:lnTo>
                    <a:pt x="5629694" y="0"/>
                  </a:lnTo>
                  <a:lnTo>
                    <a:pt x="76" y="109753"/>
                  </a:lnTo>
                  <a:lnTo>
                    <a:pt x="1193" y="167309"/>
                  </a:lnTo>
                  <a:lnTo>
                    <a:pt x="5630824" y="57556"/>
                  </a:lnTo>
                  <a:close/>
                </a:path>
                <a:path w="5781040" h="5360034">
                  <a:moveTo>
                    <a:pt x="5631078" y="1816125"/>
                  </a:moveTo>
                  <a:lnTo>
                    <a:pt x="5630189" y="1758556"/>
                  </a:lnTo>
                  <a:lnTo>
                    <a:pt x="0" y="1845818"/>
                  </a:lnTo>
                  <a:lnTo>
                    <a:pt x="901" y="1903387"/>
                  </a:lnTo>
                  <a:lnTo>
                    <a:pt x="5631078" y="1816125"/>
                  </a:lnTo>
                  <a:close/>
                </a:path>
                <a:path w="5781040" h="5360034">
                  <a:moveTo>
                    <a:pt x="5777662" y="5172799"/>
                  </a:moveTo>
                  <a:lnTo>
                    <a:pt x="384454" y="5294388"/>
                  </a:lnTo>
                  <a:lnTo>
                    <a:pt x="199720" y="5303177"/>
                  </a:lnTo>
                  <a:lnTo>
                    <a:pt x="184340" y="5305209"/>
                  </a:lnTo>
                  <a:lnTo>
                    <a:pt x="201612" y="5359895"/>
                  </a:lnTo>
                  <a:lnTo>
                    <a:pt x="205143" y="5359412"/>
                  </a:lnTo>
                  <a:lnTo>
                    <a:pt x="374256" y="5351526"/>
                  </a:lnTo>
                  <a:lnTo>
                    <a:pt x="5777662" y="5230368"/>
                  </a:lnTo>
                  <a:lnTo>
                    <a:pt x="5777662" y="5172799"/>
                  </a:lnTo>
                  <a:close/>
                </a:path>
                <a:path w="5781040" h="5360034">
                  <a:moveTo>
                    <a:pt x="5780544" y="4366831"/>
                  </a:moveTo>
                  <a:lnTo>
                    <a:pt x="101" y="4366831"/>
                  </a:lnTo>
                  <a:lnTo>
                    <a:pt x="101" y="4424400"/>
                  </a:lnTo>
                  <a:lnTo>
                    <a:pt x="5780544" y="4424400"/>
                  </a:lnTo>
                  <a:lnTo>
                    <a:pt x="5780544" y="4366831"/>
                  </a:lnTo>
                  <a:close/>
                </a:path>
                <a:path w="5781040" h="5360034">
                  <a:moveTo>
                    <a:pt x="5780544" y="3454362"/>
                  </a:moveTo>
                  <a:lnTo>
                    <a:pt x="101" y="3454362"/>
                  </a:lnTo>
                  <a:lnTo>
                    <a:pt x="101" y="3511931"/>
                  </a:lnTo>
                  <a:lnTo>
                    <a:pt x="5780544" y="3511931"/>
                  </a:lnTo>
                  <a:lnTo>
                    <a:pt x="5780544" y="3454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21036" y="3003963"/>
            <a:ext cx="5117465" cy="802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 spc="60">
                <a:solidFill>
                  <a:srgbClr val="2E2E2E"/>
                </a:solidFill>
              </a:rPr>
              <a:t>Безопасность</a:t>
            </a:r>
            <a:r>
              <a:rPr dirty="0" sz="5100" spc="-180">
                <a:solidFill>
                  <a:srgbClr val="2E2E2E"/>
                </a:solidFill>
              </a:rPr>
              <a:t> </a:t>
            </a:r>
            <a:r>
              <a:rPr dirty="0" sz="5100" spc="-30">
                <a:solidFill>
                  <a:srgbClr val="2E2E2E"/>
                </a:solidFill>
                <a:latin typeface="Verdana"/>
                <a:cs typeface="Verdana"/>
              </a:rPr>
              <a:t>-</a:t>
            </a:r>
            <a:endParaRPr sz="5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4766" y="4130243"/>
            <a:ext cx="6744334" cy="3168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7400"/>
              </a:lnSpc>
              <a:spcBef>
                <a:spcPts val="100"/>
              </a:spcBef>
            </a:pPr>
            <a:r>
              <a:rPr dirty="0" sz="3200" spc="285">
                <a:solidFill>
                  <a:srgbClr val="2E2E2E"/>
                </a:solidFill>
                <a:latin typeface="Cambria"/>
                <a:cs typeface="Cambria"/>
              </a:rPr>
              <a:t>состояние </a:t>
            </a:r>
            <a:r>
              <a:rPr dirty="0" sz="3200" spc="295">
                <a:solidFill>
                  <a:srgbClr val="2E2E2E"/>
                </a:solidFill>
                <a:latin typeface="Cambria"/>
                <a:cs typeface="Cambria"/>
              </a:rPr>
              <a:t>защищённости </a:t>
            </a:r>
            <a:r>
              <a:rPr dirty="0" sz="3200" spc="30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310">
                <a:solidFill>
                  <a:srgbClr val="2E2E2E"/>
                </a:solidFill>
                <a:latin typeface="Cambria"/>
                <a:cs typeface="Cambria"/>
              </a:rPr>
              <a:t>жизненно </a:t>
            </a:r>
            <a:r>
              <a:rPr dirty="0" sz="3200" spc="240">
                <a:solidFill>
                  <a:srgbClr val="2E2E2E"/>
                </a:solidFill>
                <a:latin typeface="Cambria"/>
                <a:cs typeface="Cambria"/>
              </a:rPr>
              <a:t>важных </a:t>
            </a:r>
            <a:r>
              <a:rPr dirty="0" sz="3200" spc="300">
                <a:solidFill>
                  <a:srgbClr val="2E2E2E"/>
                </a:solidFill>
                <a:latin typeface="Cambria"/>
                <a:cs typeface="Cambria"/>
              </a:rPr>
              <a:t>интересов </a:t>
            </a:r>
            <a:r>
              <a:rPr dirty="0" sz="3200" spc="305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215">
                <a:solidFill>
                  <a:srgbClr val="2E2E2E"/>
                </a:solidFill>
                <a:latin typeface="Cambria"/>
                <a:cs typeface="Cambria"/>
              </a:rPr>
              <a:t>личности, </a:t>
            </a:r>
            <a:r>
              <a:rPr dirty="0" sz="3200" spc="265">
                <a:solidFill>
                  <a:srgbClr val="2E2E2E"/>
                </a:solidFill>
                <a:latin typeface="Cambria"/>
                <a:cs typeface="Cambria"/>
              </a:rPr>
              <a:t>общества, </a:t>
            </a:r>
            <a:r>
              <a:rPr dirty="0" sz="3200" spc="27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254">
                <a:solidFill>
                  <a:srgbClr val="2E2E2E"/>
                </a:solidFill>
                <a:latin typeface="Cambria"/>
                <a:cs typeface="Cambria"/>
              </a:rPr>
              <a:t>государства</a:t>
            </a:r>
            <a:r>
              <a:rPr dirty="0" sz="3200" spc="13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105">
                <a:solidFill>
                  <a:srgbClr val="2E2E2E"/>
                </a:solidFill>
                <a:latin typeface="Cambria"/>
                <a:cs typeface="Cambria"/>
              </a:rPr>
              <a:t>от</a:t>
            </a:r>
            <a:r>
              <a:rPr dirty="0" sz="3200" spc="135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265">
                <a:solidFill>
                  <a:srgbClr val="2E2E2E"/>
                </a:solidFill>
                <a:latin typeface="Cambria"/>
                <a:cs typeface="Cambria"/>
              </a:rPr>
              <a:t>потенциально</a:t>
            </a:r>
            <a:r>
              <a:rPr dirty="0" sz="3200" spc="13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315">
                <a:solidFill>
                  <a:srgbClr val="2E2E2E"/>
                </a:solidFill>
                <a:latin typeface="Cambria"/>
                <a:cs typeface="Cambria"/>
              </a:rPr>
              <a:t>и </a:t>
            </a:r>
            <a:r>
              <a:rPr dirty="0" sz="3200" spc="-69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305">
                <a:solidFill>
                  <a:srgbClr val="2E2E2E"/>
                </a:solidFill>
                <a:latin typeface="Cambria"/>
                <a:cs typeface="Cambria"/>
              </a:rPr>
              <a:t>реально </a:t>
            </a:r>
            <a:r>
              <a:rPr dirty="0" sz="3200" spc="270">
                <a:solidFill>
                  <a:srgbClr val="2E2E2E"/>
                </a:solidFill>
                <a:latin typeface="Cambria"/>
                <a:cs typeface="Cambria"/>
              </a:rPr>
              <a:t>существующих </a:t>
            </a:r>
            <a:r>
              <a:rPr dirty="0" sz="3200" spc="250">
                <a:solidFill>
                  <a:srgbClr val="2E2E2E"/>
                </a:solidFill>
                <a:latin typeface="Cambria"/>
                <a:cs typeface="Cambria"/>
              </a:rPr>
              <a:t>угроз </a:t>
            </a:r>
            <a:r>
              <a:rPr dirty="0" sz="3200" spc="254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285">
                <a:solidFill>
                  <a:srgbClr val="2E2E2E"/>
                </a:solidFill>
                <a:latin typeface="Cambria"/>
                <a:cs typeface="Cambria"/>
              </a:rPr>
              <a:t>или</a:t>
            </a:r>
            <a:r>
              <a:rPr dirty="0" sz="3200" spc="125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190">
                <a:solidFill>
                  <a:srgbClr val="2E2E2E"/>
                </a:solidFill>
                <a:latin typeface="Cambria"/>
                <a:cs typeface="Cambria"/>
              </a:rPr>
              <a:t>отсутствие</a:t>
            </a:r>
            <a:r>
              <a:rPr dirty="0" sz="3200" spc="125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150">
                <a:solidFill>
                  <a:srgbClr val="2E2E2E"/>
                </a:solidFill>
                <a:latin typeface="Cambria"/>
                <a:cs typeface="Cambria"/>
              </a:rPr>
              <a:t>таких</a:t>
            </a:r>
            <a:r>
              <a:rPr dirty="0" sz="3200" spc="125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dirty="0" sz="3200" spc="210">
                <a:solidFill>
                  <a:srgbClr val="2E2E2E"/>
                </a:solidFill>
                <a:latin typeface="Cambria"/>
                <a:cs typeface="Cambria"/>
              </a:rPr>
              <a:t>угроз.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2199" y="1608214"/>
            <a:ext cx="16143605" cy="8060690"/>
            <a:chOff x="1072199" y="1608214"/>
            <a:chExt cx="16143605" cy="8060690"/>
          </a:xfrm>
        </p:grpSpPr>
        <p:sp>
          <p:nvSpPr>
            <p:cNvPr id="3" name="object 3"/>
            <p:cNvSpPr/>
            <p:nvPr/>
          </p:nvSpPr>
          <p:spPr>
            <a:xfrm>
              <a:off x="1072199" y="2007291"/>
              <a:ext cx="16143605" cy="7661275"/>
            </a:xfrm>
            <a:custGeom>
              <a:avLst/>
              <a:gdLst/>
              <a:ahLst/>
              <a:cxnLst/>
              <a:rect l="l" t="t" r="r" b="b"/>
              <a:pathLst>
                <a:path w="16143605" h="7661275">
                  <a:moveTo>
                    <a:pt x="0" y="7661249"/>
                  </a:moveTo>
                  <a:lnTo>
                    <a:pt x="0" y="0"/>
                  </a:lnTo>
                  <a:lnTo>
                    <a:pt x="16143601" y="0"/>
                  </a:lnTo>
                  <a:lnTo>
                    <a:pt x="16143601" y="7661249"/>
                  </a:lnTo>
                  <a:lnTo>
                    <a:pt x="0" y="7661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1931" y="1608214"/>
              <a:ext cx="2451205" cy="7986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893336" y="2407916"/>
              <a:ext cx="1712595" cy="427990"/>
            </a:xfrm>
            <a:custGeom>
              <a:avLst/>
              <a:gdLst/>
              <a:ahLst/>
              <a:cxnLst/>
              <a:rect l="l" t="t" r="r" b="b"/>
              <a:pathLst>
                <a:path w="1712595" h="427989">
                  <a:moveTo>
                    <a:pt x="1641001" y="142522"/>
                  </a:moveTo>
                  <a:lnTo>
                    <a:pt x="71347" y="142522"/>
                  </a:lnTo>
                  <a:lnTo>
                    <a:pt x="43584" y="136919"/>
                  </a:lnTo>
                  <a:lnTo>
                    <a:pt x="20904" y="121642"/>
                  </a:lnTo>
                  <a:lnTo>
                    <a:pt x="5609" y="98990"/>
                  </a:lnTo>
                  <a:lnTo>
                    <a:pt x="0" y="71261"/>
                  </a:lnTo>
                  <a:lnTo>
                    <a:pt x="5609" y="43531"/>
                  </a:lnTo>
                  <a:lnTo>
                    <a:pt x="20904" y="20879"/>
                  </a:lnTo>
                  <a:lnTo>
                    <a:pt x="43584" y="5602"/>
                  </a:lnTo>
                  <a:lnTo>
                    <a:pt x="71347" y="0"/>
                  </a:lnTo>
                  <a:lnTo>
                    <a:pt x="1641001" y="0"/>
                  </a:lnTo>
                  <a:lnTo>
                    <a:pt x="1668794" y="5602"/>
                  </a:lnTo>
                  <a:lnTo>
                    <a:pt x="1691470" y="20879"/>
                  </a:lnTo>
                  <a:lnTo>
                    <a:pt x="1706749" y="43531"/>
                  </a:lnTo>
                  <a:lnTo>
                    <a:pt x="1712349" y="71261"/>
                  </a:lnTo>
                  <a:lnTo>
                    <a:pt x="1706749" y="98990"/>
                  </a:lnTo>
                  <a:lnTo>
                    <a:pt x="1691470" y="121642"/>
                  </a:lnTo>
                  <a:lnTo>
                    <a:pt x="1668794" y="136919"/>
                  </a:lnTo>
                  <a:lnTo>
                    <a:pt x="1641001" y="142522"/>
                  </a:lnTo>
                  <a:close/>
                </a:path>
                <a:path w="1712595" h="427989">
                  <a:moveTo>
                    <a:pt x="356739" y="285044"/>
                  </a:moveTo>
                  <a:lnTo>
                    <a:pt x="214043" y="285044"/>
                  </a:lnTo>
                  <a:lnTo>
                    <a:pt x="214043" y="142522"/>
                  </a:lnTo>
                  <a:lnTo>
                    <a:pt x="356739" y="142522"/>
                  </a:lnTo>
                  <a:lnTo>
                    <a:pt x="356739" y="285044"/>
                  </a:lnTo>
                  <a:close/>
                </a:path>
                <a:path w="1712595" h="427989">
                  <a:moveTo>
                    <a:pt x="642130" y="285044"/>
                  </a:moveTo>
                  <a:lnTo>
                    <a:pt x="499435" y="285044"/>
                  </a:lnTo>
                  <a:lnTo>
                    <a:pt x="499435" y="142522"/>
                  </a:lnTo>
                  <a:lnTo>
                    <a:pt x="642130" y="142522"/>
                  </a:lnTo>
                  <a:lnTo>
                    <a:pt x="642130" y="285044"/>
                  </a:lnTo>
                  <a:close/>
                </a:path>
                <a:path w="1712595" h="427989">
                  <a:moveTo>
                    <a:pt x="927522" y="285044"/>
                  </a:moveTo>
                  <a:lnTo>
                    <a:pt x="784826" y="285044"/>
                  </a:lnTo>
                  <a:lnTo>
                    <a:pt x="784826" y="142522"/>
                  </a:lnTo>
                  <a:lnTo>
                    <a:pt x="927522" y="142522"/>
                  </a:lnTo>
                  <a:lnTo>
                    <a:pt x="927522" y="285044"/>
                  </a:lnTo>
                  <a:close/>
                </a:path>
                <a:path w="1712595" h="427989">
                  <a:moveTo>
                    <a:pt x="1212913" y="285044"/>
                  </a:moveTo>
                  <a:lnTo>
                    <a:pt x="1070218" y="285044"/>
                  </a:lnTo>
                  <a:lnTo>
                    <a:pt x="1070218" y="142522"/>
                  </a:lnTo>
                  <a:lnTo>
                    <a:pt x="1212913" y="142522"/>
                  </a:lnTo>
                  <a:lnTo>
                    <a:pt x="1212913" y="285044"/>
                  </a:lnTo>
                  <a:close/>
                </a:path>
                <a:path w="1712595" h="427989">
                  <a:moveTo>
                    <a:pt x="1498305" y="285044"/>
                  </a:moveTo>
                  <a:lnTo>
                    <a:pt x="1355609" y="285044"/>
                  </a:lnTo>
                  <a:lnTo>
                    <a:pt x="1355609" y="142522"/>
                  </a:lnTo>
                  <a:lnTo>
                    <a:pt x="1498305" y="142522"/>
                  </a:lnTo>
                  <a:lnTo>
                    <a:pt x="1498305" y="285044"/>
                  </a:lnTo>
                  <a:close/>
                </a:path>
                <a:path w="1712595" h="427989">
                  <a:moveTo>
                    <a:pt x="1641001" y="427566"/>
                  </a:moveTo>
                  <a:lnTo>
                    <a:pt x="71347" y="427566"/>
                  </a:lnTo>
                  <a:lnTo>
                    <a:pt x="43584" y="421963"/>
                  </a:lnTo>
                  <a:lnTo>
                    <a:pt x="20904" y="406687"/>
                  </a:lnTo>
                  <a:lnTo>
                    <a:pt x="5609" y="384034"/>
                  </a:lnTo>
                  <a:lnTo>
                    <a:pt x="0" y="356305"/>
                  </a:lnTo>
                  <a:lnTo>
                    <a:pt x="5609" y="328576"/>
                  </a:lnTo>
                  <a:lnTo>
                    <a:pt x="20904" y="305923"/>
                  </a:lnTo>
                  <a:lnTo>
                    <a:pt x="43584" y="290647"/>
                  </a:lnTo>
                  <a:lnTo>
                    <a:pt x="71347" y="285044"/>
                  </a:lnTo>
                  <a:lnTo>
                    <a:pt x="1641001" y="285044"/>
                  </a:lnTo>
                  <a:lnTo>
                    <a:pt x="1668794" y="290647"/>
                  </a:lnTo>
                  <a:lnTo>
                    <a:pt x="1691470" y="305923"/>
                  </a:lnTo>
                  <a:lnTo>
                    <a:pt x="1706749" y="328576"/>
                  </a:lnTo>
                  <a:lnTo>
                    <a:pt x="1712349" y="356305"/>
                  </a:lnTo>
                  <a:lnTo>
                    <a:pt x="1706749" y="384034"/>
                  </a:lnTo>
                  <a:lnTo>
                    <a:pt x="1691470" y="406687"/>
                  </a:lnTo>
                  <a:lnTo>
                    <a:pt x="1668794" y="421963"/>
                  </a:lnTo>
                  <a:lnTo>
                    <a:pt x="1641001" y="427566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037162" y="2692961"/>
              <a:ext cx="2568575" cy="1354455"/>
            </a:xfrm>
            <a:custGeom>
              <a:avLst/>
              <a:gdLst/>
              <a:ahLst/>
              <a:cxnLst/>
              <a:rect l="l" t="t" r="r" b="b"/>
              <a:pathLst>
                <a:path w="2568575" h="1354454">
                  <a:moveTo>
                    <a:pt x="2283131" y="1353961"/>
                  </a:moveTo>
                  <a:lnTo>
                    <a:pt x="285391" y="1353961"/>
                  </a:lnTo>
                  <a:lnTo>
                    <a:pt x="239101" y="1350229"/>
                  </a:lnTo>
                  <a:lnTo>
                    <a:pt x="195189" y="1339428"/>
                  </a:lnTo>
                  <a:lnTo>
                    <a:pt x="154242" y="1322142"/>
                  </a:lnTo>
                  <a:lnTo>
                    <a:pt x="116847" y="1298961"/>
                  </a:lnTo>
                  <a:lnTo>
                    <a:pt x="83592" y="1270469"/>
                  </a:lnTo>
                  <a:lnTo>
                    <a:pt x="55066" y="1237255"/>
                  </a:lnTo>
                  <a:lnTo>
                    <a:pt x="31856" y="1199906"/>
                  </a:lnTo>
                  <a:lnTo>
                    <a:pt x="14550" y="1159008"/>
                  </a:lnTo>
                  <a:lnTo>
                    <a:pt x="3735" y="1115149"/>
                  </a:lnTo>
                  <a:lnTo>
                    <a:pt x="0" y="1068916"/>
                  </a:lnTo>
                  <a:lnTo>
                    <a:pt x="0" y="567167"/>
                  </a:lnTo>
                  <a:lnTo>
                    <a:pt x="5736" y="478547"/>
                  </a:lnTo>
                  <a:lnTo>
                    <a:pt x="45894" y="283583"/>
                  </a:lnTo>
                  <a:lnTo>
                    <a:pt x="154894" y="88619"/>
                  </a:lnTo>
                  <a:lnTo>
                    <a:pt x="367156" y="0"/>
                  </a:lnTo>
                  <a:lnTo>
                    <a:pt x="786324" y="0"/>
                  </a:lnTo>
                  <a:lnTo>
                    <a:pt x="910436" y="22269"/>
                  </a:lnTo>
                  <a:lnTo>
                    <a:pt x="973399" y="71261"/>
                  </a:lnTo>
                  <a:lnTo>
                    <a:pt x="995960" y="120253"/>
                  </a:lnTo>
                  <a:lnTo>
                    <a:pt x="998870" y="142522"/>
                  </a:lnTo>
                  <a:lnTo>
                    <a:pt x="2283131" y="142522"/>
                  </a:lnTo>
                  <a:lnTo>
                    <a:pt x="2329421" y="146253"/>
                  </a:lnTo>
                  <a:lnTo>
                    <a:pt x="2373333" y="157054"/>
                  </a:lnTo>
                  <a:lnTo>
                    <a:pt x="2414281" y="174340"/>
                  </a:lnTo>
                  <a:lnTo>
                    <a:pt x="2451676" y="197522"/>
                  </a:lnTo>
                  <a:lnTo>
                    <a:pt x="2484930" y="226013"/>
                  </a:lnTo>
                  <a:lnTo>
                    <a:pt x="2513456" y="259227"/>
                  </a:lnTo>
                  <a:lnTo>
                    <a:pt x="2536666" y="296576"/>
                  </a:lnTo>
                  <a:lnTo>
                    <a:pt x="2553973" y="337474"/>
                  </a:lnTo>
                  <a:lnTo>
                    <a:pt x="2564787" y="381333"/>
                  </a:lnTo>
                  <a:lnTo>
                    <a:pt x="2568523" y="427566"/>
                  </a:lnTo>
                  <a:lnTo>
                    <a:pt x="2568523" y="1068916"/>
                  </a:lnTo>
                  <a:lnTo>
                    <a:pt x="2564787" y="1115149"/>
                  </a:lnTo>
                  <a:lnTo>
                    <a:pt x="2553973" y="1159008"/>
                  </a:lnTo>
                  <a:lnTo>
                    <a:pt x="2536666" y="1199906"/>
                  </a:lnTo>
                  <a:lnTo>
                    <a:pt x="2513456" y="1237255"/>
                  </a:lnTo>
                  <a:lnTo>
                    <a:pt x="2484930" y="1270469"/>
                  </a:lnTo>
                  <a:lnTo>
                    <a:pt x="2451676" y="1298961"/>
                  </a:lnTo>
                  <a:lnTo>
                    <a:pt x="2414281" y="1322142"/>
                  </a:lnTo>
                  <a:lnTo>
                    <a:pt x="2373333" y="1339428"/>
                  </a:lnTo>
                  <a:lnTo>
                    <a:pt x="2329421" y="1350229"/>
                  </a:lnTo>
                  <a:lnTo>
                    <a:pt x="2283131" y="1353961"/>
                  </a:lnTo>
                  <a:close/>
                </a:path>
              </a:pathLst>
            </a:custGeom>
            <a:solidFill>
              <a:srgbClr val="DD2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79857" y="3405572"/>
              <a:ext cx="2283460" cy="213995"/>
            </a:xfrm>
            <a:custGeom>
              <a:avLst/>
              <a:gdLst/>
              <a:ahLst/>
              <a:cxnLst/>
              <a:rect l="l" t="t" r="r" b="b"/>
              <a:pathLst>
                <a:path w="2283459" h="213995">
                  <a:moveTo>
                    <a:pt x="2283131" y="213783"/>
                  </a:moveTo>
                  <a:lnTo>
                    <a:pt x="0" y="213783"/>
                  </a:lnTo>
                  <a:lnTo>
                    <a:pt x="0" y="0"/>
                  </a:lnTo>
                  <a:lnTo>
                    <a:pt x="2283131" y="0"/>
                  </a:lnTo>
                  <a:lnTo>
                    <a:pt x="2283131" y="213783"/>
                  </a:lnTo>
                  <a:close/>
                </a:path>
              </a:pathLst>
            </a:custGeom>
            <a:solidFill>
              <a:srgbClr val="F5F7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251549" y="3762650"/>
              <a:ext cx="570865" cy="569595"/>
            </a:xfrm>
            <a:custGeom>
              <a:avLst/>
              <a:gdLst/>
              <a:ahLst/>
              <a:cxnLst/>
              <a:rect l="l" t="t" r="r" b="b"/>
              <a:pathLst>
                <a:path w="570865" h="569595">
                  <a:moveTo>
                    <a:pt x="292053" y="569230"/>
                  </a:moveTo>
                  <a:lnTo>
                    <a:pt x="243172" y="566231"/>
                  </a:lnTo>
                  <a:lnTo>
                    <a:pt x="195523" y="554929"/>
                  </a:lnTo>
                  <a:lnTo>
                    <a:pt x="150515" y="535658"/>
                  </a:lnTo>
                  <a:lnTo>
                    <a:pt x="109467" y="508987"/>
                  </a:lnTo>
                  <a:lnTo>
                    <a:pt x="73586" y="475696"/>
                  </a:lnTo>
                  <a:lnTo>
                    <a:pt x="43932" y="436768"/>
                  </a:lnTo>
                  <a:lnTo>
                    <a:pt x="21380" y="393353"/>
                  </a:lnTo>
                  <a:lnTo>
                    <a:pt x="6591" y="346727"/>
                  </a:lnTo>
                  <a:lnTo>
                    <a:pt x="0" y="298258"/>
                  </a:lnTo>
                  <a:lnTo>
                    <a:pt x="1802" y="249377"/>
                  </a:lnTo>
                  <a:lnTo>
                    <a:pt x="11945" y="201527"/>
                  </a:lnTo>
                  <a:lnTo>
                    <a:pt x="30128" y="156114"/>
                  </a:lnTo>
                  <a:lnTo>
                    <a:pt x="55819" y="114471"/>
                  </a:lnTo>
                  <a:lnTo>
                    <a:pt x="88260" y="77827"/>
                  </a:lnTo>
                  <a:lnTo>
                    <a:pt x="126492" y="47266"/>
                  </a:lnTo>
                  <a:lnTo>
                    <a:pt x="169393" y="23682"/>
                  </a:lnTo>
                  <a:lnTo>
                    <a:pt x="215703" y="7770"/>
                  </a:lnTo>
                  <a:lnTo>
                    <a:pt x="264055" y="0"/>
                  </a:lnTo>
                  <a:lnTo>
                    <a:pt x="313021" y="600"/>
                  </a:lnTo>
                  <a:lnTo>
                    <a:pt x="361163" y="9552"/>
                  </a:lnTo>
                  <a:lnTo>
                    <a:pt x="407068" y="26594"/>
                  </a:lnTo>
                  <a:lnTo>
                    <a:pt x="449380" y="51225"/>
                  </a:lnTo>
                  <a:lnTo>
                    <a:pt x="486850" y="82715"/>
                  </a:lnTo>
                  <a:lnTo>
                    <a:pt x="518378" y="120139"/>
                  </a:lnTo>
                  <a:lnTo>
                    <a:pt x="543038" y="162399"/>
                  </a:lnTo>
                  <a:lnTo>
                    <a:pt x="560102" y="208249"/>
                  </a:lnTo>
                  <a:lnTo>
                    <a:pt x="569065" y="256332"/>
                  </a:lnTo>
                  <a:lnTo>
                    <a:pt x="570439" y="284272"/>
                  </a:lnTo>
                  <a:lnTo>
                    <a:pt x="566238" y="333001"/>
                  </a:lnTo>
                  <a:lnTo>
                    <a:pt x="553756" y="380300"/>
                  </a:lnTo>
                  <a:lnTo>
                    <a:pt x="533362" y="424772"/>
                  </a:lnTo>
                  <a:lnTo>
                    <a:pt x="505658" y="465102"/>
                  </a:lnTo>
                  <a:lnTo>
                    <a:pt x="471459" y="500109"/>
                  </a:lnTo>
                  <a:lnTo>
                    <a:pt x="431768" y="528763"/>
                  </a:lnTo>
                  <a:lnTo>
                    <a:pt x="387756" y="550217"/>
                  </a:lnTo>
                  <a:lnTo>
                    <a:pt x="340725" y="563839"/>
                  </a:lnTo>
                  <a:lnTo>
                    <a:pt x="292053" y="569230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393900" y="3904400"/>
              <a:ext cx="285750" cy="285115"/>
            </a:xfrm>
            <a:custGeom>
              <a:avLst/>
              <a:gdLst/>
              <a:ahLst/>
              <a:cxnLst/>
              <a:rect l="l" t="t" r="r" b="b"/>
              <a:pathLst>
                <a:path w="285750" h="285114">
                  <a:moveTo>
                    <a:pt x="142695" y="285044"/>
                  </a:moveTo>
                  <a:lnTo>
                    <a:pt x="101272" y="278908"/>
                  </a:lnTo>
                  <a:lnTo>
                    <a:pt x="63418" y="261024"/>
                  </a:lnTo>
                  <a:lnTo>
                    <a:pt x="32389" y="232938"/>
                  </a:lnTo>
                  <a:lnTo>
                    <a:pt x="10862" y="197062"/>
                  </a:lnTo>
                  <a:lnTo>
                    <a:pt x="685" y="156491"/>
                  </a:lnTo>
                  <a:lnTo>
                    <a:pt x="0" y="142522"/>
                  </a:lnTo>
                  <a:lnTo>
                    <a:pt x="685" y="128552"/>
                  </a:lnTo>
                  <a:lnTo>
                    <a:pt x="10862" y="87981"/>
                  </a:lnTo>
                  <a:lnTo>
                    <a:pt x="32389" y="52105"/>
                  </a:lnTo>
                  <a:lnTo>
                    <a:pt x="63418" y="24019"/>
                  </a:lnTo>
                  <a:lnTo>
                    <a:pt x="101272" y="6135"/>
                  </a:lnTo>
                  <a:lnTo>
                    <a:pt x="142695" y="0"/>
                  </a:lnTo>
                  <a:lnTo>
                    <a:pt x="156682" y="684"/>
                  </a:lnTo>
                  <a:lnTo>
                    <a:pt x="197302" y="10848"/>
                  </a:lnTo>
                  <a:lnTo>
                    <a:pt x="233221" y="32349"/>
                  </a:lnTo>
                  <a:lnTo>
                    <a:pt x="261342" y="63340"/>
                  </a:lnTo>
                  <a:lnTo>
                    <a:pt x="279248" y="101149"/>
                  </a:lnTo>
                  <a:lnTo>
                    <a:pt x="285391" y="142522"/>
                  </a:lnTo>
                  <a:lnTo>
                    <a:pt x="284705" y="156491"/>
                  </a:lnTo>
                  <a:lnTo>
                    <a:pt x="274529" y="197062"/>
                  </a:lnTo>
                  <a:lnTo>
                    <a:pt x="253002" y="232938"/>
                  </a:lnTo>
                  <a:lnTo>
                    <a:pt x="221973" y="261024"/>
                  </a:lnTo>
                  <a:lnTo>
                    <a:pt x="184118" y="278908"/>
                  </a:lnTo>
                  <a:lnTo>
                    <a:pt x="142695" y="285044"/>
                  </a:lnTo>
                  <a:close/>
                </a:path>
              </a:pathLst>
            </a:custGeom>
            <a:solidFill>
              <a:srgbClr val="879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749854" y="3762650"/>
              <a:ext cx="570865" cy="569595"/>
            </a:xfrm>
            <a:custGeom>
              <a:avLst/>
              <a:gdLst/>
              <a:ahLst/>
              <a:cxnLst/>
              <a:rect l="l" t="t" r="r" b="b"/>
              <a:pathLst>
                <a:path w="570865" h="569595">
                  <a:moveTo>
                    <a:pt x="292053" y="569230"/>
                  </a:moveTo>
                  <a:lnTo>
                    <a:pt x="243172" y="566231"/>
                  </a:lnTo>
                  <a:lnTo>
                    <a:pt x="195523" y="554929"/>
                  </a:lnTo>
                  <a:lnTo>
                    <a:pt x="150515" y="535658"/>
                  </a:lnTo>
                  <a:lnTo>
                    <a:pt x="109467" y="508987"/>
                  </a:lnTo>
                  <a:lnTo>
                    <a:pt x="73586" y="475696"/>
                  </a:lnTo>
                  <a:lnTo>
                    <a:pt x="43932" y="436768"/>
                  </a:lnTo>
                  <a:lnTo>
                    <a:pt x="21380" y="393353"/>
                  </a:lnTo>
                  <a:lnTo>
                    <a:pt x="6591" y="346727"/>
                  </a:lnTo>
                  <a:lnTo>
                    <a:pt x="0" y="298258"/>
                  </a:lnTo>
                  <a:lnTo>
                    <a:pt x="1802" y="249377"/>
                  </a:lnTo>
                  <a:lnTo>
                    <a:pt x="11945" y="201527"/>
                  </a:lnTo>
                  <a:lnTo>
                    <a:pt x="30128" y="156114"/>
                  </a:lnTo>
                  <a:lnTo>
                    <a:pt x="55818" y="114471"/>
                  </a:lnTo>
                  <a:lnTo>
                    <a:pt x="88260" y="77827"/>
                  </a:lnTo>
                  <a:lnTo>
                    <a:pt x="126492" y="47266"/>
                  </a:lnTo>
                  <a:lnTo>
                    <a:pt x="169393" y="23682"/>
                  </a:lnTo>
                  <a:lnTo>
                    <a:pt x="215703" y="7770"/>
                  </a:lnTo>
                  <a:lnTo>
                    <a:pt x="264055" y="0"/>
                  </a:lnTo>
                  <a:lnTo>
                    <a:pt x="313021" y="600"/>
                  </a:lnTo>
                  <a:lnTo>
                    <a:pt x="361163" y="9552"/>
                  </a:lnTo>
                  <a:lnTo>
                    <a:pt x="407068" y="26594"/>
                  </a:lnTo>
                  <a:lnTo>
                    <a:pt x="449380" y="51225"/>
                  </a:lnTo>
                  <a:lnTo>
                    <a:pt x="486850" y="82715"/>
                  </a:lnTo>
                  <a:lnTo>
                    <a:pt x="518378" y="120139"/>
                  </a:lnTo>
                  <a:lnTo>
                    <a:pt x="543038" y="162399"/>
                  </a:lnTo>
                  <a:lnTo>
                    <a:pt x="560102" y="208249"/>
                  </a:lnTo>
                  <a:lnTo>
                    <a:pt x="569065" y="256332"/>
                  </a:lnTo>
                  <a:lnTo>
                    <a:pt x="570439" y="284272"/>
                  </a:lnTo>
                  <a:lnTo>
                    <a:pt x="566238" y="333001"/>
                  </a:lnTo>
                  <a:lnTo>
                    <a:pt x="553756" y="380300"/>
                  </a:lnTo>
                  <a:lnTo>
                    <a:pt x="533362" y="424772"/>
                  </a:lnTo>
                  <a:lnTo>
                    <a:pt x="505658" y="465102"/>
                  </a:lnTo>
                  <a:lnTo>
                    <a:pt x="471459" y="500109"/>
                  </a:lnTo>
                  <a:lnTo>
                    <a:pt x="431768" y="528763"/>
                  </a:lnTo>
                  <a:lnTo>
                    <a:pt x="387756" y="550217"/>
                  </a:lnTo>
                  <a:lnTo>
                    <a:pt x="340724" y="563839"/>
                  </a:lnTo>
                  <a:lnTo>
                    <a:pt x="292053" y="569230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92206" y="3904400"/>
              <a:ext cx="285750" cy="285115"/>
            </a:xfrm>
            <a:custGeom>
              <a:avLst/>
              <a:gdLst/>
              <a:ahLst/>
              <a:cxnLst/>
              <a:rect l="l" t="t" r="r" b="b"/>
              <a:pathLst>
                <a:path w="285750" h="285114">
                  <a:moveTo>
                    <a:pt x="142695" y="285044"/>
                  </a:moveTo>
                  <a:lnTo>
                    <a:pt x="101272" y="278908"/>
                  </a:lnTo>
                  <a:lnTo>
                    <a:pt x="63418" y="261024"/>
                  </a:lnTo>
                  <a:lnTo>
                    <a:pt x="32388" y="232938"/>
                  </a:lnTo>
                  <a:lnTo>
                    <a:pt x="10861" y="197062"/>
                  </a:lnTo>
                  <a:lnTo>
                    <a:pt x="685" y="156491"/>
                  </a:lnTo>
                  <a:lnTo>
                    <a:pt x="0" y="142522"/>
                  </a:lnTo>
                  <a:lnTo>
                    <a:pt x="685" y="128552"/>
                  </a:lnTo>
                  <a:lnTo>
                    <a:pt x="10861" y="87981"/>
                  </a:lnTo>
                  <a:lnTo>
                    <a:pt x="32388" y="52105"/>
                  </a:lnTo>
                  <a:lnTo>
                    <a:pt x="63417" y="24019"/>
                  </a:lnTo>
                  <a:lnTo>
                    <a:pt x="101272" y="6135"/>
                  </a:lnTo>
                  <a:lnTo>
                    <a:pt x="142695" y="0"/>
                  </a:lnTo>
                  <a:lnTo>
                    <a:pt x="156682" y="684"/>
                  </a:lnTo>
                  <a:lnTo>
                    <a:pt x="197302" y="10848"/>
                  </a:lnTo>
                  <a:lnTo>
                    <a:pt x="233221" y="32349"/>
                  </a:lnTo>
                  <a:lnTo>
                    <a:pt x="261342" y="63340"/>
                  </a:lnTo>
                  <a:lnTo>
                    <a:pt x="279248" y="101149"/>
                  </a:lnTo>
                  <a:lnTo>
                    <a:pt x="285391" y="142522"/>
                  </a:lnTo>
                  <a:lnTo>
                    <a:pt x="284705" y="156491"/>
                  </a:lnTo>
                  <a:lnTo>
                    <a:pt x="274529" y="197062"/>
                  </a:lnTo>
                  <a:lnTo>
                    <a:pt x="253002" y="232938"/>
                  </a:lnTo>
                  <a:lnTo>
                    <a:pt x="221972" y="261024"/>
                  </a:lnTo>
                  <a:lnTo>
                    <a:pt x="184118" y="278908"/>
                  </a:lnTo>
                  <a:lnTo>
                    <a:pt x="142695" y="285044"/>
                  </a:lnTo>
                  <a:close/>
                </a:path>
              </a:pathLst>
            </a:custGeom>
            <a:solidFill>
              <a:srgbClr val="879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179857" y="2835483"/>
              <a:ext cx="713740" cy="427990"/>
            </a:xfrm>
            <a:custGeom>
              <a:avLst/>
              <a:gdLst/>
              <a:ahLst/>
              <a:cxnLst/>
              <a:rect l="l" t="t" r="r" b="b"/>
              <a:pathLst>
                <a:path w="713740" h="427989">
                  <a:moveTo>
                    <a:pt x="356739" y="427566"/>
                  </a:moveTo>
                  <a:lnTo>
                    <a:pt x="0" y="427566"/>
                  </a:lnTo>
                  <a:lnTo>
                    <a:pt x="3344" y="360759"/>
                  </a:lnTo>
                  <a:lnTo>
                    <a:pt x="26755" y="213783"/>
                  </a:lnTo>
                  <a:lnTo>
                    <a:pt x="90299" y="66807"/>
                  </a:lnTo>
                  <a:lnTo>
                    <a:pt x="214043" y="0"/>
                  </a:lnTo>
                  <a:lnTo>
                    <a:pt x="356739" y="0"/>
                  </a:lnTo>
                  <a:lnTo>
                    <a:pt x="356739" y="427566"/>
                  </a:lnTo>
                  <a:close/>
                </a:path>
                <a:path w="713740" h="427989">
                  <a:moveTo>
                    <a:pt x="713478" y="427566"/>
                  </a:moveTo>
                  <a:lnTo>
                    <a:pt x="499435" y="427566"/>
                  </a:lnTo>
                  <a:lnTo>
                    <a:pt x="499435" y="0"/>
                  </a:lnTo>
                  <a:lnTo>
                    <a:pt x="570783" y="0"/>
                  </a:lnTo>
                  <a:lnTo>
                    <a:pt x="613020" y="7981"/>
                  </a:lnTo>
                  <a:lnTo>
                    <a:pt x="651834" y="29644"/>
                  </a:lnTo>
                  <a:lnTo>
                    <a:pt x="683798" y="61569"/>
                  </a:lnTo>
                  <a:lnTo>
                    <a:pt x="705487" y="100335"/>
                  </a:lnTo>
                  <a:lnTo>
                    <a:pt x="713478" y="142522"/>
                  </a:lnTo>
                  <a:lnTo>
                    <a:pt x="713478" y="427566"/>
                  </a:lnTo>
                  <a:close/>
                </a:path>
              </a:pathLst>
            </a:custGeom>
            <a:solidFill>
              <a:srgbClr val="54AB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22553" y="2550439"/>
              <a:ext cx="285750" cy="142875"/>
            </a:xfrm>
            <a:custGeom>
              <a:avLst/>
              <a:gdLst/>
              <a:ahLst/>
              <a:cxnLst/>
              <a:rect l="l" t="t" r="r" b="b"/>
              <a:pathLst>
                <a:path w="285750" h="142875">
                  <a:moveTo>
                    <a:pt x="214043" y="142522"/>
                  </a:moveTo>
                  <a:lnTo>
                    <a:pt x="71347" y="142522"/>
                  </a:lnTo>
                  <a:lnTo>
                    <a:pt x="43584" y="136919"/>
                  </a:lnTo>
                  <a:lnTo>
                    <a:pt x="20904" y="121642"/>
                  </a:lnTo>
                  <a:lnTo>
                    <a:pt x="5609" y="98990"/>
                  </a:lnTo>
                  <a:lnTo>
                    <a:pt x="0" y="71261"/>
                  </a:lnTo>
                  <a:lnTo>
                    <a:pt x="5609" y="43531"/>
                  </a:lnTo>
                  <a:lnTo>
                    <a:pt x="20904" y="20879"/>
                  </a:lnTo>
                  <a:lnTo>
                    <a:pt x="43584" y="5602"/>
                  </a:lnTo>
                  <a:lnTo>
                    <a:pt x="71347" y="0"/>
                  </a:lnTo>
                  <a:lnTo>
                    <a:pt x="214043" y="0"/>
                  </a:lnTo>
                  <a:lnTo>
                    <a:pt x="241806" y="5602"/>
                  </a:lnTo>
                  <a:lnTo>
                    <a:pt x="264486" y="20879"/>
                  </a:lnTo>
                  <a:lnTo>
                    <a:pt x="279781" y="43531"/>
                  </a:lnTo>
                  <a:lnTo>
                    <a:pt x="285391" y="71261"/>
                  </a:lnTo>
                  <a:lnTo>
                    <a:pt x="279781" y="98990"/>
                  </a:lnTo>
                  <a:lnTo>
                    <a:pt x="264486" y="121642"/>
                  </a:lnTo>
                  <a:lnTo>
                    <a:pt x="241806" y="136919"/>
                  </a:lnTo>
                  <a:lnTo>
                    <a:pt x="214043" y="142522"/>
                  </a:lnTo>
                  <a:close/>
                </a:path>
              </a:pathLst>
            </a:custGeom>
            <a:solidFill>
              <a:srgbClr val="FFAB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465249" y="2550439"/>
              <a:ext cx="285750" cy="142875"/>
            </a:xfrm>
            <a:custGeom>
              <a:avLst/>
              <a:gdLst/>
              <a:ahLst/>
              <a:cxnLst/>
              <a:rect l="l" t="t" r="r" b="b"/>
              <a:pathLst>
                <a:path w="285750" h="142875">
                  <a:moveTo>
                    <a:pt x="214043" y="142522"/>
                  </a:moveTo>
                  <a:lnTo>
                    <a:pt x="71347" y="142522"/>
                  </a:lnTo>
                  <a:lnTo>
                    <a:pt x="43584" y="136919"/>
                  </a:lnTo>
                  <a:lnTo>
                    <a:pt x="20904" y="121642"/>
                  </a:lnTo>
                  <a:lnTo>
                    <a:pt x="5609" y="98990"/>
                  </a:lnTo>
                  <a:lnTo>
                    <a:pt x="0" y="71261"/>
                  </a:lnTo>
                  <a:lnTo>
                    <a:pt x="5609" y="43531"/>
                  </a:lnTo>
                  <a:lnTo>
                    <a:pt x="20904" y="20879"/>
                  </a:lnTo>
                  <a:lnTo>
                    <a:pt x="43584" y="5602"/>
                  </a:lnTo>
                  <a:lnTo>
                    <a:pt x="71347" y="0"/>
                  </a:lnTo>
                  <a:lnTo>
                    <a:pt x="214043" y="0"/>
                  </a:lnTo>
                  <a:lnTo>
                    <a:pt x="241806" y="5602"/>
                  </a:lnTo>
                  <a:lnTo>
                    <a:pt x="264486" y="20879"/>
                  </a:lnTo>
                  <a:lnTo>
                    <a:pt x="279781" y="43531"/>
                  </a:lnTo>
                  <a:lnTo>
                    <a:pt x="285391" y="71261"/>
                  </a:lnTo>
                  <a:lnTo>
                    <a:pt x="279781" y="98990"/>
                  </a:lnTo>
                  <a:lnTo>
                    <a:pt x="264486" y="121642"/>
                  </a:lnTo>
                  <a:lnTo>
                    <a:pt x="241806" y="136919"/>
                  </a:lnTo>
                  <a:lnTo>
                    <a:pt x="214043" y="142522"/>
                  </a:lnTo>
                  <a:close/>
                </a:path>
              </a:pathLst>
            </a:custGeom>
            <a:solidFill>
              <a:srgbClr val="3B87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905507" y="5556796"/>
              <a:ext cx="2237740" cy="1303655"/>
            </a:xfrm>
            <a:custGeom>
              <a:avLst/>
              <a:gdLst/>
              <a:ahLst/>
              <a:cxnLst/>
              <a:rect l="l" t="t" r="r" b="b"/>
              <a:pathLst>
                <a:path w="2237740" h="1303654">
                  <a:moveTo>
                    <a:pt x="1989029" y="1303193"/>
                  </a:moveTo>
                  <a:lnTo>
                    <a:pt x="1802557" y="1303193"/>
                  </a:lnTo>
                  <a:lnTo>
                    <a:pt x="1754183" y="1293434"/>
                  </a:lnTo>
                  <a:lnTo>
                    <a:pt x="1714667" y="1266827"/>
                  </a:lnTo>
                  <a:lnTo>
                    <a:pt x="1688017" y="1227375"/>
                  </a:lnTo>
                  <a:lnTo>
                    <a:pt x="1678243" y="1179079"/>
                  </a:lnTo>
                  <a:lnTo>
                    <a:pt x="1678243" y="682624"/>
                  </a:lnTo>
                  <a:lnTo>
                    <a:pt x="1688017" y="634329"/>
                  </a:lnTo>
                  <a:lnTo>
                    <a:pt x="1714667" y="594876"/>
                  </a:lnTo>
                  <a:lnTo>
                    <a:pt x="1754183" y="568269"/>
                  </a:lnTo>
                  <a:lnTo>
                    <a:pt x="1802557" y="558511"/>
                  </a:lnTo>
                  <a:lnTo>
                    <a:pt x="1989029" y="558511"/>
                  </a:lnTo>
                  <a:lnTo>
                    <a:pt x="2037403" y="568269"/>
                  </a:lnTo>
                  <a:lnTo>
                    <a:pt x="2076919" y="594876"/>
                  </a:lnTo>
                  <a:lnTo>
                    <a:pt x="2103569" y="634329"/>
                  </a:lnTo>
                  <a:lnTo>
                    <a:pt x="2113343" y="682624"/>
                  </a:lnTo>
                  <a:lnTo>
                    <a:pt x="2113343" y="1179079"/>
                  </a:lnTo>
                  <a:lnTo>
                    <a:pt x="2103569" y="1227375"/>
                  </a:lnTo>
                  <a:lnTo>
                    <a:pt x="2076919" y="1266827"/>
                  </a:lnTo>
                  <a:lnTo>
                    <a:pt x="2037403" y="1293434"/>
                  </a:lnTo>
                  <a:lnTo>
                    <a:pt x="1989029" y="1303193"/>
                  </a:lnTo>
                  <a:close/>
                </a:path>
                <a:path w="2237740" h="1303654">
                  <a:moveTo>
                    <a:pt x="435100" y="1303193"/>
                  </a:moveTo>
                  <a:lnTo>
                    <a:pt x="248628" y="1303193"/>
                  </a:lnTo>
                  <a:lnTo>
                    <a:pt x="200254" y="1293434"/>
                  </a:lnTo>
                  <a:lnTo>
                    <a:pt x="160738" y="1266827"/>
                  </a:lnTo>
                  <a:lnTo>
                    <a:pt x="134088" y="1227375"/>
                  </a:lnTo>
                  <a:lnTo>
                    <a:pt x="124314" y="1179079"/>
                  </a:lnTo>
                  <a:lnTo>
                    <a:pt x="124314" y="682624"/>
                  </a:lnTo>
                  <a:lnTo>
                    <a:pt x="134088" y="634329"/>
                  </a:lnTo>
                  <a:lnTo>
                    <a:pt x="160738" y="594876"/>
                  </a:lnTo>
                  <a:lnTo>
                    <a:pt x="200254" y="568269"/>
                  </a:lnTo>
                  <a:lnTo>
                    <a:pt x="248628" y="558511"/>
                  </a:lnTo>
                  <a:lnTo>
                    <a:pt x="435100" y="558511"/>
                  </a:lnTo>
                  <a:lnTo>
                    <a:pt x="483473" y="568269"/>
                  </a:lnTo>
                  <a:lnTo>
                    <a:pt x="522990" y="594876"/>
                  </a:lnTo>
                  <a:lnTo>
                    <a:pt x="549640" y="634329"/>
                  </a:lnTo>
                  <a:lnTo>
                    <a:pt x="559414" y="682624"/>
                  </a:lnTo>
                  <a:lnTo>
                    <a:pt x="559414" y="1179079"/>
                  </a:lnTo>
                  <a:lnTo>
                    <a:pt x="549640" y="1227375"/>
                  </a:lnTo>
                  <a:lnTo>
                    <a:pt x="522990" y="1266827"/>
                  </a:lnTo>
                  <a:lnTo>
                    <a:pt x="483473" y="1293434"/>
                  </a:lnTo>
                  <a:lnTo>
                    <a:pt x="435100" y="1303193"/>
                  </a:lnTo>
                  <a:close/>
                </a:path>
                <a:path w="2237740" h="1303654">
                  <a:moveTo>
                    <a:pt x="217550" y="186170"/>
                  </a:moveTo>
                  <a:lnTo>
                    <a:pt x="93235" y="186170"/>
                  </a:lnTo>
                  <a:lnTo>
                    <a:pt x="56929" y="178860"/>
                  </a:lnTo>
                  <a:lnTo>
                    <a:pt x="27294" y="158919"/>
                  </a:lnTo>
                  <a:lnTo>
                    <a:pt x="7321" y="129333"/>
                  </a:lnTo>
                  <a:lnTo>
                    <a:pt x="0" y="93085"/>
                  </a:lnTo>
                  <a:lnTo>
                    <a:pt x="7321" y="56837"/>
                  </a:lnTo>
                  <a:lnTo>
                    <a:pt x="27294" y="27250"/>
                  </a:lnTo>
                  <a:lnTo>
                    <a:pt x="56929" y="7310"/>
                  </a:lnTo>
                  <a:lnTo>
                    <a:pt x="93235" y="0"/>
                  </a:lnTo>
                  <a:lnTo>
                    <a:pt x="217550" y="0"/>
                  </a:lnTo>
                  <a:lnTo>
                    <a:pt x="253856" y="7310"/>
                  </a:lnTo>
                  <a:lnTo>
                    <a:pt x="283491" y="27250"/>
                  </a:lnTo>
                  <a:lnTo>
                    <a:pt x="303463" y="56837"/>
                  </a:lnTo>
                  <a:lnTo>
                    <a:pt x="310785" y="93085"/>
                  </a:lnTo>
                  <a:lnTo>
                    <a:pt x="303463" y="129333"/>
                  </a:lnTo>
                  <a:lnTo>
                    <a:pt x="283491" y="158919"/>
                  </a:lnTo>
                  <a:lnTo>
                    <a:pt x="253856" y="178860"/>
                  </a:lnTo>
                  <a:lnTo>
                    <a:pt x="217550" y="186170"/>
                  </a:lnTo>
                  <a:close/>
                </a:path>
                <a:path w="2237740" h="1303654">
                  <a:moveTo>
                    <a:pt x="2144422" y="186170"/>
                  </a:moveTo>
                  <a:lnTo>
                    <a:pt x="2020107" y="186170"/>
                  </a:lnTo>
                  <a:lnTo>
                    <a:pt x="1983827" y="178860"/>
                  </a:lnTo>
                  <a:lnTo>
                    <a:pt x="1954190" y="158919"/>
                  </a:lnTo>
                  <a:lnTo>
                    <a:pt x="1934202" y="129333"/>
                  </a:lnTo>
                  <a:lnTo>
                    <a:pt x="1926872" y="93085"/>
                  </a:lnTo>
                  <a:lnTo>
                    <a:pt x="1934202" y="56837"/>
                  </a:lnTo>
                  <a:lnTo>
                    <a:pt x="1954190" y="27250"/>
                  </a:lnTo>
                  <a:lnTo>
                    <a:pt x="1983827" y="7310"/>
                  </a:lnTo>
                  <a:lnTo>
                    <a:pt x="2020107" y="0"/>
                  </a:lnTo>
                  <a:lnTo>
                    <a:pt x="2144422" y="0"/>
                  </a:lnTo>
                  <a:lnTo>
                    <a:pt x="2180702" y="7310"/>
                  </a:lnTo>
                  <a:lnTo>
                    <a:pt x="2210339" y="27250"/>
                  </a:lnTo>
                  <a:lnTo>
                    <a:pt x="2230327" y="56837"/>
                  </a:lnTo>
                  <a:lnTo>
                    <a:pt x="2237657" y="93085"/>
                  </a:lnTo>
                  <a:lnTo>
                    <a:pt x="2230327" y="129333"/>
                  </a:lnTo>
                  <a:lnTo>
                    <a:pt x="2210339" y="158919"/>
                  </a:lnTo>
                  <a:lnTo>
                    <a:pt x="2180702" y="178860"/>
                  </a:lnTo>
                  <a:lnTo>
                    <a:pt x="2144422" y="186170"/>
                  </a:lnTo>
                  <a:close/>
                </a:path>
              </a:pathLst>
            </a:custGeom>
            <a:solidFill>
              <a:srgbClr val="667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29822" y="4952127"/>
              <a:ext cx="1989455" cy="1785620"/>
            </a:xfrm>
            <a:custGeom>
              <a:avLst/>
              <a:gdLst/>
              <a:ahLst/>
              <a:cxnLst/>
              <a:rect l="l" t="t" r="r" b="b"/>
              <a:pathLst>
                <a:path w="1989454" h="1785620">
                  <a:moveTo>
                    <a:pt x="1322662" y="1785450"/>
                  </a:moveTo>
                  <a:lnTo>
                    <a:pt x="666383" y="1785450"/>
                  </a:lnTo>
                  <a:lnTo>
                    <a:pt x="565132" y="1783066"/>
                  </a:lnTo>
                  <a:lnTo>
                    <a:pt x="467052" y="1776888"/>
                  </a:lnTo>
                  <a:lnTo>
                    <a:pt x="419033" y="1771942"/>
                  </a:lnTo>
                  <a:lnTo>
                    <a:pt x="371606" y="1765527"/>
                  </a:lnTo>
                  <a:lnTo>
                    <a:pt x="324703" y="1757468"/>
                  </a:lnTo>
                  <a:lnTo>
                    <a:pt x="278258" y="1747592"/>
                  </a:lnTo>
                  <a:lnTo>
                    <a:pt x="232203" y="1735724"/>
                  </a:lnTo>
                  <a:lnTo>
                    <a:pt x="186471" y="1721692"/>
                  </a:lnTo>
                  <a:lnTo>
                    <a:pt x="78667" y="1656726"/>
                  </a:lnTo>
                  <a:lnTo>
                    <a:pt x="23308" y="1574307"/>
                  </a:lnTo>
                  <a:lnTo>
                    <a:pt x="2913" y="1503523"/>
                  </a:lnTo>
                  <a:lnTo>
                    <a:pt x="0" y="1473464"/>
                  </a:lnTo>
                  <a:lnTo>
                    <a:pt x="0" y="977010"/>
                  </a:lnTo>
                  <a:lnTo>
                    <a:pt x="1942" y="938224"/>
                  </a:lnTo>
                  <a:lnTo>
                    <a:pt x="15539" y="852896"/>
                  </a:lnTo>
                  <a:lnTo>
                    <a:pt x="52445" y="767568"/>
                  </a:lnTo>
                  <a:lnTo>
                    <a:pt x="124314" y="728782"/>
                  </a:lnTo>
                  <a:lnTo>
                    <a:pt x="138960" y="630587"/>
                  </a:lnTo>
                  <a:lnTo>
                    <a:pt x="189268" y="410043"/>
                  </a:lnTo>
                  <a:lnTo>
                    <a:pt x="284796" y="178212"/>
                  </a:lnTo>
                  <a:lnTo>
                    <a:pt x="435100" y="46157"/>
                  </a:lnTo>
                  <a:lnTo>
                    <a:pt x="511594" y="30771"/>
                  </a:lnTo>
                  <a:lnTo>
                    <a:pt x="603218" y="18463"/>
                  </a:lnTo>
                  <a:lnTo>
                    <a:pt x="706611" y="9231"/>
                  </a:lnTo>
                  <a:lnTo>
                    <a:pt x="818410" y="3077"/>
                  </a:lnTo>
                  <a:lnTo>
                    <a:pt x="935252" y="0"/>
                  </a:lnTo>
                  <a:lnTo>
                    <a:pt x="1053776" y="0"/>
                  </a:lnTo>
                  <a:lnTo>
                    <a:pt x="1170618" y="3077"/>
                  </a:lnTo>
                  <a:lnTo>
                    <a:pt x="1282417" y="9231"/>
                  </a:lnTo>
                  <a:lnTo>
                    <a:pt x="1385810" y="18463"/>
                  </a:lnTo>
                  <a:lnTo>
                    <a:pt x="1477435" y="30771"/>
                  </a:lnTo>
                  <a:lnTo>
                    <a:pt x="1517783" y="38080"/>
                  </a:lnTo>
                  <a:lnTo>
                    <a:pt x="1704259" y="178212"/>
                  </a:lnTo>
                  <a:lnTo>
                    <a:pt x="1799783" y="410043"/>
                  </a:lnTo>
                  <a:lnTo>
                    <a:pt x="1850077" y="630587"/>
                  </a:lnTo>
                  <a:lnTo>
                    <a:pt x="1864714" y="728782"/>
                  </a:lnTo>
                  <a:lnTo>
                    <a:pt x="1884138" y="732661"/>
                  </a:lnTo>
                  <a:lnTo>
                    <a:pt x="1926872" y="759811"/>
                  </a:lnTo>
                  <a:lnTo>
                    <a:pt x="1969605" y="833503"/>
                  </a:lnTo>
                  <a:lnTo>
                    <a:pt x="1989029" y="977010"/>
                  </a:lnTo>
                  <a:lnTo>
                    <a:pt x="1989029" y="1473464"/>
                  </a:lnTo>
                  <a:lnTo>
                    <a:pt x="1965720" y="1574307"/>
                  </a:lnTo>
                  <a:lnTo>
                    <a:pt x="1910361" y="1656726"/>
                  </a:lnTo>
                  <a:lnTo>
                    <a:pt x="1802557" y="1721692"/>
                  </a:lnTo>
                  <a:lnTo>
                    <a:pt x="1756836" y="1735724"/>
                  </a:lnTo>
                  <a:lnTo>
                    <a:pt x="1710788" y="1747592"/>
                  </a:lnTo>
                  <a:lnTo>
                    <a:pt x="1664348" y="1757468"/>
                  </a:lnTo>
                  <a:lnTo>
                    <a:pt x="1617448" y="1765527"/>
                  </a:lnTo>
                  <a:lnTo>
                    <a:pt x="1570022" y="1771942"/>
                  </a:lnTo>
                  <a:lnTo>
                    <a:pt x="1522003" y="1776888"/>
                  </a:lnTo>
                  <a:lnTo>
                    <a:pt x="1423919" y="1783066"/>
                  </a:lnTo>
                  <a:lnTo>
                    <a:pt x="1322662" y="1785450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029822" y="5973880"/>
              <a:ext cx="1989455" cy="763905"/>
            </a:xfrm>
            <a:custGeom>
              <a:avLst/>
              <a:gdLst/>
              <a:ahLst/>
              <a:cxnLst/>
              <a:rect l="l" t="t" r="r" b="b"/>
              <a:pathLst>
                <a:path w="1989454" h="763904">
                  <a:moveTo>
                    <a:pt x="1322662" y="763697"/>
                  </a:moveTo>
                  <a:lnTo>
                    <a:pt x="666383" y="763697"/>
                  </a:lnTo>
                  <a:lnTo>
                    <a:pt x="565132" y="761312"/>
                  </a:lnTo>
                  <a:lnTo>
                    <a:pt x="467052" y="755135"/>
                  </a:lnTo>
                  <a:lnTo>
                    <a:pt x="419033" y="750189"/>
                  </a:lnTo>
                  <a:lnTo>
                    <a:pt x="371606" y="743774"/>
                  </a:lnTo>
                  <a:lnTo>
                    <a:pt x="324703" y="735715"/>
                  </a:lnTo>
                  <a:lnTo>
                    <a:pt x="278258" y="725838"/>
                  </a:lnTo>
                  <a:lnTo>
                    <a:pt x="232203" y="713971"/>
                  </a:lnTo>
                  <a:lnTo>
                    <a:pt x="186471" y="699938"/>
                  </a:lnTo>
                  <a:lnTo>
                    <a:pt x="78667" y="634973"/>
                  </a:lnTo>
                  <a:lnTo>
                    <a:pt x="23308" y="552553"/>
                  </a:lnTo>
                  <a:lnTo>
                    <a:pt x="2913" y="481770"/>
                  </a:lnTo>
                  <a:lnTo>
                    <a:pt x="0" y="451711"/>
                  </a:lnTo>
                  <a:lnTo>
                    <a:pt x="0" y="0"/>
                  </a:lnTo>
                  <a:lnTo>
                    <a:pt x="232959" y="7365"/>
                  </a:lnTo>
                  <a:lnTo>
                    <a:pt x="994514" y="17313"/>
                  </a:lnTo>
                  <a:lnTo>
                    <a:pt x="1308926" y="15661"/>
                  </a:lnTo>
                  <a:lnTo>
                    <a:pt x="1989029" y="0"/>
                  </a:lnTo>
                  <a:lnTo>
                    <a:pt x="1989029" y="451711"/>
                  </a:lnTo>
                  <a:lnTo>
                    <a:pt x="1965720" y="552553"/>
                  </a:lnTo>
                  <a:lnTo>
                    <a:pt x="1910361" y="634973"/>
                  </a:lnTo>
                  <a:lnTo>
                    <a:pt x="1802557" y="699938"/>
                  </a:lnTo>
                  <a:lnTo>
                    <a:pt x="1756836" y="713971"/>
                  </a:lnTo>
                  <a:lnTo>
                    <a:pt x="1710788" y="725838"/>
                  </a:lnTo>
                  <a:lnTo>
                    <a:pt x="1664348" y="735715"/>
                  </a:lnTo>
                  <a:lnTo>
                    <a:pt x="1617448" y="743774"/>
                  </a:lnTo>
                  <a:lnTo>
                    <a:pt x="1570022" y="750189"/>
                  </a:lnTo>
                  <a:lnTo>
                    <a:pt x="1522003" y="755135"/>
                  </a:lnTo>
                  <a:lnTo>
                    <a:pt x="1423919" y="761312"/>
                  </a:lnTo>
                  <a:lnTo>
                    <a:pt x="1322662" y="763697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278451" y="5122762"/>
              <a:ext cx="1492250" cy="531495"/>
            </a:xfrm>
            <a:custGeom>
              <a:avLst/>
              <a:gdLst/>
              <a:ahLst/>
              <a:cxnLst/>
              <a:rect l="l" t="t" r="r" b="b"/>
              <a:pathLst>
                <a:path w="1492250" h="531495">
                  <a:moveTo>
                    <a:pt x="1491771" y="530904"/>
                  </a:moveTo>
                  <a:lnTo>
                    <a:pt x="1403681" y="522482"/>
                  </a:lnTo>
                  <a:lnTo>
                    <a:pt x="1208445" y="508972"/>
                  </a:lnTo>
                  <a:lnTo>
                    <a:pt x="1000495" y="500138"/>
                  </a:lnTo>
                  <a:lnTo>
                    <a:pt x="745885" y="496090"/>
                  </a:lnTo>
                  <a:lnTo>
                    <a:pt x="595258" y="497560"/>
                  </a:lnTo>
                  <a:lnTo>
                    <a:pt x="334716" y="506314"/>
                  </a:lnTo>
                  <a:lnTo>
                    <a:pt x="134874" y="518681"/>
                  </a:lnTo>
                  <a:lnTo>
                    <a:pt x="0" y="530904"/>
                  </a:lnTo>
                  <a:lnTo>
                    <a:pt x="62157" y="185806"/>
                  </a:lnTo>
                  <a:lnTo>
                    <a:pt x="99184" y="124356"/>
                  </a:lnTo>
                  <a:lnTo>
                    <a:pt x="160248" y="78177"/>
                  </a:lnTo>
                  <a:lnTo>
                    <a:pt x="198201" y="60132"/>
                  </a:lnTo>
                  <a:lnTo>
                    <a:pt x="240251" y="45088"/>
                  </a:lnTo>
                  <a:lnTo>
                    <a:pt x="285762" y="32770"/>
                  </a:lnTo>
                  <a:lnTo>
                    <a:pt x="334094" y="22907"/>
                  </a:lnTo>
                  <a:lnTo>
                    <a:pt x="384612" y="15226"/>
                  </a:lnTo>
                  <a:lnTo>
                    <a:pt x="436678" y="9453"/>
                  </a:lnTo>
                  <a:lnTo>
                    <a:pt x="489654" y="5317"/>
                  </a:lnTo>
                  <a:lnTo>
                    <a:pt x="542903" y="2545"/>
                  </a:lnTo>
                  <a:lnTo>
                    <a:pt x="647672" y="0"/>
                  </a:lnTo>
                  <a:lnTo>
                    <a:pt x="895982" y="863"/>
                  </a:lnTo>
                  <a:lnTo>
                    <a:pt x="1002117" y="5317"/>
                  </a:lnTo>
                  <a:lnTo>
                    <a:pt x="1055093" y="9453"/>
                  </a:lnTo>
                  <a:lnTo>
                    <a:pt x="1107159" y="15226"/>
                  </a:lnTo>
                  <a:lnTo>
                    <a:pt x="1157677" y="22907"/>
                  </a:lnTo>
                  <a:lnTo>
                    <a:pt x="1206009" y="32770"/>
                  </a:lnTo>
                  <a:lnTo>
                    <a:pt x="1251519" y="45088"/>
                  </a:lnTo>
                  <a:lnTo>
                    <a:pt x="1293570" y="60132"/>
                  </a:lnTo>
                  <a:lnTo>
                    <a:pt x="1331522" y="78177"/>
                  </a:lnTo>
                  <a:lnTo>
                    <a:pt x="1364741" y="99493"/>
                  </a:lnTo>
                  <a:lnTo>
                    <a:pt x="1414424" y="153036"/>
                  </a:lnTo>
                  <a:lnTo>
                    <a:pt x="1429614" y="185806"/>
                  </a:lnTo>
                  <a:lnTo>
                    <a:pt x="1491771" y="530904"/>
                  </a:lnTo>
                  <a:close/>
                </a:path>
              </a:pathLst>
            </a:custGeom>
            <a:solidFill>
              <a:srgbClr val="54AB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154136" y="6053251"/>
              <a:ext cx="1740535" cy="248285"/>
            </a:xfrm>
            <a:custGeom>
              <a:avLst/>
              <a:gdLst/>
              <a:ahLst/>
              <a:cxnLst/>
              <a:rect l="l" t="t" r="r" b="b"/>
              <a:pathLst>
                <a:path w="1740534" h="248285">
                  <a:moveTo>
                    <a:pt x="372942" y="248227"/>
                  </a:moveTo>
                  <a:lnTo>
                    <a:pt x="124314" y="248227"/>
                  </a:lnTo>
                  <a:lnTo>
                    <a:pt x="75940" y="238468"/>
                  </a:lnTo>
                  <a:lnTo>
                    <a:pt x="36424" y="211861"/>
                  </a:lnTo>
                  <a:lnTo>
                    <a:pt x="9774" y="172409"/>
                  </a:lnTo>
                  <a:lnTo>
                    <a:pt x="0" y="124113"/>
                  </a:lnTo>
                  <a:lnTo>
                    <a:pt x="9774" y="75817"/>
                  </a:lnTo>
                  <a:lnTo>
                    <a:pt x="36424" y="36365"/>
                  </a:lnTo>
                  <a:lnTo>
                    <a:pt x="75940" y="9758"/>
                  </a:lnTo>
                  <a:lnTo>
                    <a:pt x="124314" y="0"/>
                  </a:lnTo>
                  <a:lnTo>
                    <a:pt x="372942" y="0"/>
                  </a:lnTo>
                  <a:lnTo>
                    <a:pt x="421316" y="9758"/>
                  </a:lnTo>
                  <a:lnTo>
                    <a:pt x="460833" y="36365"/>
                  </a:lnTo>
                  <a:lnTo>
                    <a:pt x="487483" y="75817"/>
                  </a:lnTo>
                  <a:lnTo>
                    <a:pt x="497257" y="124113"/>
                  </a:lnTo>
                  <a:lnTo>
                    <a:pt x="487483" y="172409"/>
                  </a:lnTo>
                  <a:lnTo>
                    <a:pt x="460833" y="211861"/>
                  </a:lnTo>
                  <a:lnTo>
                    <a:pt x="421316" y="238468"/>
                  </a:lnTo>
                  <a:lnTo>
                    <a:pt x="372942" y="248227"/>
                  </a:lnTo>
                  <a:close/>
                </a:path>
                <a:path w="1740534" h="248285">
                  <a:moveTo>
                    <a:pt x="1616086" y="248227"/>
                  </a:moveTo>
                  <a:lnTo>
                    <a:pt x="1367457" y="248227"/>
                  </a:lnTo>
                  <a:lnTo>
                    <a:pt x="1319083" y="238468"/>
                  </a:lnTo>
                  <a:lnTo>
                    <a:pt x="1279567" y="211861"/>
                  </a:lnTo>
                  <a:lnTo>
                    <a:pt x="1252917" y="172409"/>
                  </a:lnTo>
                  <a:lnTo>
                    <a:pt x="1243143" y="124113"/>
                  </a:lnTo>
                  <a:lnTo>
                    <a:pt x="1252917" y="75817"/>
                  </a:lnTo>
                  <a:lnTo>
                    <a:pt x="1279567" y="36365"/>
                  </a:lnTo>
                  <a:lnTo>
                    <a:pt x="1319083" y="9758"/>
                  </a:lnTo>
                  <a:lnTo>
                    <a:pt x="1367457" y="0"/>
                  </a:lnTo>
                  <a:lnTo>
                    <a:pt x="1616086" y="0"/>
                  </a:lnTo>
                  <a:lnTo>
                    <a:pt x="1664460" y="9758"/>
                  </a:lnTo>
                  <a:lnTo>
                    <a:pt x="1703976" y="36365"/>
                  </a:lnTo>
                  <a:lnTo>
                    <a:pt x="1730626" y="75817"/>
                  </a:lnTo>
                  <a:lnTo>
                    <a:pt x="1740400" y="124113"/>
                  </a:lnTo>
                  <a:lnTo>
                    <a:pt x="1730626" y="172409"/>
                  </a:lnTo>
                  <a:lnTo>
                    <a:pt x="1703976" y="211861"/>
                  </a:lnTo>
                  <a:lnTo>
                    <a:pt x="1664460" y="238468"/>
                  </a:lnTo>
                  <a:lnTo>
                    <a:pt x="1616086" y="248227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340608" y="6363534"/>
              <a:ext cx="1367790" cy="186690"/>
            </a:xfrm>
            <a:custGeom>
              <a:avLst/>
              <a:gdLst/>
              <a:ahLst/>
              <a:cxnLst/>
              <a:rect l="l" t="t" r="r" b="b"/>
              <a:pathLst>
                <a:path w="1367790" h="186690">
                  <a:moveTo>
                    <a:pt x="1274221" y="186170"/>
                  </a:moveTo>
                  <a:lnTo>
                    <a:pt x="93235" y="186170"/>
                  </a:lnTo>
                  <a:lnTo>
                    <a:pt x="56929" y="178851"/>
                  </a:lnTo>
                  <a:lnTo>
                    <a:pt x="27294" y="158896"/>
                  </a:lnTo>
                  <a:lnTo>
                    <a:pt x="7321" y="129306"/>
                  </a:lnTo>
                  <a:lnTo>
                    <a:pt x="0" y="93085"/>
                  </a:lnTo>
                  <a:lnTo>
                    <a:pt x="7321" y="56863"/>
                  </a:lnTo>
                  <a:lnTo>
                    <a:pt x="27294" y="27273"/>
                  </a:lnTo>
                  <a:lnTo>
                    <a:pt x="56929" y="7318"/>
                  </a:lnTo>
                  <a:lnTo>
                    <a:pt x="93235" y="0"/>
                  </a:lnTo>
                  <a:lnTo>
                    <a:pt x="1274221" y="0"/>
                  </a:lnTo>
                  <a:lnTo>
                    <a:pt x="1310502" y="7318"/>
                  </a:lnTo>
                  <a:lnTo>
                    <a:pt x="1340139" y="27273"/>
                  </a:lnTo>
                  <a:lnTo>
                    <a:pt x="1360126" y="56863"/>
                  </a:lnTo>
                  <a:lnTo>
                    <a:pt x="1367457" y="93085"/>
                  </a:lnTo>
                  <a:lnTo>
                    <a:pt x="1360126" y="129306"/>
                  </a:lnTo>
                  <a:lnTo>
                    <a:pt x="1340139" y="158896"/>
                  </a:lnTo>
                  <a:lnTo>
                    <a:pt x="1310502" y="178851"/>
                  </a:lnTo>
                  <a:lnTo>
                    <a:pt x="1274221" y="186170"/>
                  </a:lnTo>
                  <a:close/>
                </a:path>
              </a:pathLst>
            </a:custGeom>
            <a:solidFill>
              <a:srgbClr val="667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16428" y="5680992"/>
              <a:ext cx="1616075" cy="310515"/>
            </a:xfrm>
            <a:custGeom>
              <a:avLst/>
              <a:gdLst/>
              <a:ahLst/>
              <a:cxnLst/>
              <a:rect l="l" t="t" r="r" b="b"/>
              <a:pathLst>
                <a:path w="1616075" h="310514">
                  <a:moveTo>
                    <a:pt x="434902" y="310201"/>
                  </a:moveTo>
                  <a:lnTo>
                    <a:pt x="34237" y="117515"/>
                  </a:lnTo>
                  <a:lnTo>
                    <a:pt x="3073" y="81623"/>
                  </a:lnTo>
                  <a:lnTo>
                    <a:pt x="0" y="58025"/>
                  </a:lnTo>
                  <a:lnTo>
                    <a:pt x="6453" y="34235"/>
                  </a:lnTo>
                  <a:lnTo>
                    <a:pt x="21628" y="14794"/>
                  </a:lnTo>
                  <a:lnTo>
                    <a:pt x="42357" y="3074"/>
                  </a:lnTo>
                  <a:lnTo>
                    <a:pt x="65987" y="0"/>
                  </a:lnTo>
                  <a:lnTo>
                    <a:pt x="89868" y="6495"/>
                  </a:lnTo>
                  <a:lnTo>
                    <a:pt x="462811" y="192666"/>
                  </a:lnTo>
                  <a:lnTo>
                    <a:pt x="482265" y="207834"/>
                  </a:lnTo>
                  <a:lnTo>
                    <a:pt x="493975" y="228558"/>
                  </a:lnTo>
                  <a:lnTo>
                    <a:pt x="497049" y="252156"/>
                  </a:lnTo>
                  <a:lnTo>
                    <a:pt x="490595" y="275946"/>
                  </a:lnTo>
                  <a:lnTo>
                    <a:pt x="480486" y="290461"/>
                  </a:lnTo>
                  <a:lnTo>
                    <a:pt x="467201" y="301218"/>
                  </a:lnTo>
                  <a:lnTo>
                    <a:pt x="451690" y="307903"/>
                  </a:lnTo>
                  <a:lnTo>
                    <a:pt x="434902" y="310201"/>
                  </a:lnTo>
                  <a:close/>
                </a:path>
                <a:path w="1616075" h="310514">
                  <a:moveTo>
                    <a:pt x="1180913" y="310201"/>
                  </a:moveTo>
                  <a:lnTo>
                    <a:pt x="1135329" y="290435"/>
                  </a:lnTo>
                  <a:lnTo>
                    <a:pt x="1118766" y="252094"/>
                  </a:lnTo>
                  <a:lnTo>
                    <a:pt x="1121840" y="228496"/>
                  </a:lnTo>
                  <a:lnTo>
                    <a:pt x="1133550" y="207771"/>
                  </a:lnTo>
                  <a:lnTo>
                    <a:pt x="1153004" y="192603"/>
                  </a:lnTo>
                  <a:lnTo>
                    <a:pt x="1525947" y="6433"/>
                  </a:lnTo>
                  <a:lnTo>
                    <a:pt x="1549767" y="25"/>
                  </a:lnTo>
                  <a:lnTo>
                    <a:pt x="1573389" y="3105"/>
                  </a:lnTo>
                  <a:lnTo>
                    <a:pt x="1594143" y="14784"/>
                  </a:lnTo>
                  <a:lnTo>
                    <a:pt x="1609362" y="34172"/>
                  </a:lnTo>
                  <a:lnTo>
                    <a:pt x="1615816" y="57962"/>
                  </a:lnTo>
                  <a:lnTo>
                    <a:pt x="1612742" y="81560"/>
                  </a:lnTo>
                  <a:lnTo>
                    <a:pt x="1581578" y="117453"/>
                  </a:lnTo>
                  <a:lnTo>
                    <a:pt x="1208635" y="303623"/>
                  </a:lnTo>
                  <a:lnTo>
                    <a:pt x="1180913" y="310201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402765" y="4812114"/>
              <a:ext cx="621665" cy="186690"/>
            </a:xfrm>
            <a:custGeom>
              <a:avLst/>
              <a:gdLst/>
              <a:ahLst/>
              <a:cxnLst/>
              <a:rect l="l" t="t" r="r" b="b"/>
              <a:pathLst>
                <a:path w="621665" h="186689">
                  <a:moveTo>
                    <a:pt x="528335" y="186170"/>
                  </a:moveTo>
                  <a:lnTo>
                    <a:pt x="93235" y="186170"/>
                  </a:lnTo>
                  <a:lnTo>
                    <a:pt x="56929" y="178860"/>
                  </a:lnTo>
                  <a:lnTo>
                    <a:pt x="27294" y="158919"/>
                  </a:lnTo>
                  <a:lnTo>
                    <a:pt x="7321" y="129333"/>
                  </a:lnTo>
                  <a:lnTo>
                    <a:pt x="0" y="93085"/>
                  </a:lnTo>
                  <a:lnTo>
                    <a:pt x="7321" y="56837"/>
                  </a:lnTo>
                  <a:lnTo>
                    <a:pt x="27294" y="27250"/>
                  </a:lnTo>
                  <a:lnTo>
                    <a:pt x="56929" y="7310"/>
                  </a:lnTo>
                  <a:lnTo>
                    <a:pt x="93235" y="0"/>
                  </a:lnTo>
                  <a:lnTo>
                    <a:pt x="528335" y="0"/>
                  </a:lnTo>
                  <a:lnTo>
                    <a:pt x="564642" y="7310"/>
                  </a:lnTo>
                  <a:lnTo>
                    <a:pt x="594276" y="27250"/>
                  </a:lnTo>
                  <a:lnTo>
                    <a:pt x="614249" y="56837"/>
                  </a:lnTo>
                  <a:lnTo>
                    <a:pt x="621571" y="93085"/>
                  </a:lnTo>
                  <a:lnTo>
                    <a:pt x="614249" y="129333"/>
                  </a:lnTo>
                  <a:lnTo>
                    <a:pt x="594276" y="158919"/>
                  </a:lnTo>
                  <a:lnTo>
                    <a:pt x="564642" y="178860"/>
                  </a:lnTo>
                  <a:lnTo>
                    <a:pt x="528335" y="186170"/>
                  </a:lnTo>
                  <a:close/>
                </a:path>
              </a:pathLst>
            </a:custGeom>
            <a:solidFill>
              <a:srgbClr val="DD2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024336" y="4812114"/>
              <a:ext cx="621665" cy="186690"/>
            </a:xfrm>
            <a:custGeom>
              <a:avLst/>
              <a:gdLst/>
              <a:ahLst/>
              <a:cxnLst/>
              <a:rect l="l" t="t" r="r" b="b"/>
              <a:pathLst>
                <a:path w="621665" h="186689">
                  <a:moveTo>
                    <a:pt x="528335" y="186170"/>
                  </a:moveTo>
                  <a:lnTo>
                    <a:pt x="93235" y="186170"/>
                  </a:lnTo>
                  <a:lnTo>
                    <a:pt x="56929" y="178860"/>
                  </a:lnTo>
                  <a:lnTo>
                    <a:pt x="27294" y="158919"/>
                  </a:lnTo>
                  <a:lnTo>
                    <a:pt x="7321" y="129333"/>
                  </a:lnTo>
                  <a:lnTo>
                    <a:pt x="0" y="93085"/>
                  </a:lnTo>
                  <a:lnTo>
                    <a:pt x="7321" y="56837"/>
                  </a:lnTo>
                  <a:lnTo>
                    <a:pt x="27294" y="27250"/>
                  </a:lnTo>
                  <a:lnTo>
                    <a:pt x="56929" y="7310"/>
                  </a:lnTo>
                  <a:lnTo>
                    <a:pt x="93235" y="0"/>
                  </a:lnTo>
                  <a:lnTo>
                    <a:pt x="528335" y="0"/>
                  </a:lnTo>
                  <a:lnTo>
                    <a:pt x="564616" y="7310"/>
                  </a:lnTo>
                  <a:lnTo>
                    <a:pt x="594253" y="27250"/>
                  </a:lnTo>
                  <a:lnTo>
                    <a:pt x="614240" y="56837"/>
                  </a:lnTo>
                  <a:lnTo>
                    <a:pt x="621571" y="93085"/>
                  </a:lnTo>
                  <a:lnTo>
                    <a:pt x="614240" y="129333"/>
                  </a:lnTo>
                  <a:lnTo>
                    <a:pt x="594253" y="158919"/>
                  </a:lnTo>
                  <a:lnTo>
                    <a:pt x="564616" y="178860"/>
                  </a:lnTo>
                  <a:lnTo>
                    <a:pt x="528335" y="186170"/>
                  </a:lnTo>
                  <a:close/>
                </a:path>
              </a:pathLst>
            </a:custGeom>
            <a:solidFill>
              <a:srgbClr val="54AB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900022" y="4812114"/>
              <a:ext cx="248920" cy="186690"/>
            </a:xfrm>
            <a:custGeom>
              <a:avLst/>
              <a:gdLst/>
              <a:ahLst/>
              <a:cxnLst/>
              <a:rect l="l" t="t" r="r" b="b"/>
              <a:pathLst>
                <a:path w="248920" h="186689">
                  <a:moveTo>
                    <a:pt x="248628" y="186170"/>
                  </a:moveTo>
                  <a:lnTo>
                    <a:pt x="0" y="186170"/>
                  </a:lnTo>
                  <a:lnTo>
                    <a:pt x="0" y="0"/>
                  </a:lnTo>
                  <a:lnTo>
                    <a:pt x="248628" y="0"/>
                  </a:lnTo>
                  <a:lnTo>
                    <a:pt x="248628" y="186170"/>
                  </a:lnTo>
                  <a:close/>
                </a:path>
              </a:pathLst>
            </a:custGeom>
            <a:solidFill>
              <a:srgbClr val="F5F7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036486" y="6981013"/>
              <a:ext cx="2570480" cy="1643380"/>
            </a:xfrm>
            <a:custGeom>
              <a:avLst/>
              <a:gdLst/>
              <a:ahLst/>
              <a:cxnLst/>
              <a:rect l="l" t="t" r="r" b="b"/>
              <a:pathLst>
                <a:path w="2570479" h="1643379">
                  <a:moveTo>
                    <a:pt x="2284332" y="1643062"/>
                  </a:moveTo>
                  <a:lnTo>
                    <a:pt x="285541" y="1643062"/>
                  </a:lnTo>
                  <a:lnTo>
                    <a:pt x="239227" y="1639322"/>
                  </a:lnTo>
                  <a:lnTo>
                    <a:pt x="195292" y="1628493"/>
                  </a:lnTo>
                  <a:lnTo>
                    <a:pt x="154323" y="1611165"/>
                  </a:lnTo>
                  <a:lnTo>
                    <a:pt x="116908" y="1587926"/>
                  </a:lnTo>
                  <a:lnTo>
                    <a:pt x="83636" y="1559364"/>
                  </a:lnTo>
                  <a:lnTo>
                    <a:pt x="55095" y="1526068"/>
                  </a:lnTo>
                  <a:lnTo>
                    <a:pt x="31873" y="1488626"/>
                  </a:lnTo>
                  <a:lnTo>
                    <a:pt x="14558" y="1447627"/>
                  </a:lnTo>
                  <a:lnTo>
                    <a:pt x="3737" y="1403660"/>
                  </a:lnTo>
                  <a:lnTo>
                    <a:pt x="0" y="1357312"/>
                  </a:lnTo>
                  <a:lnTo>
                    <a:pt x="0" y="928687"/>
                  </a:lnTo>
                  <a:lnTo>
                    <a:pt x="2465" y="877562"/>
                  </a:lnTo>
                  <a:lnTo>
                    <a:pt x="10160" y="827381"/>
                  </a:lnTo>
                  <a:lnTo>
                    <a:pt x="23533" y="779638"/>
                  </a:lnTo>
                  <a:lnTo>
                    <a:pt x="43032" y="735827"/>
                  </a:lnTo>
                  <a:lnTo>
                    <a:pt x="69106" y="697444"/>
                  </a:lnTo>
                  <a:lnTo>
                    <a:pt x="102203" y="665982"/>
                  </a:lnTo>
                  <a:lnTo>
                    <a:pt x="142770" y="642937"/>
                  </a:lnTo>
                  <a:lnTo>
                    <a:pt x="363994" y="285750"/>
                  </a:lnTo>
                  <a:lnTo>
                    <a:pt x="390316" y="234388"/>
                  </a:lnTo>
                  <a:lnTo>
                    <a:pt x="420558" y="186046"/>
                  </a:lnTo>
                  <a:lnTo>
                    <a:pt x="453876" y="141530"/>
                  </a:lnTo>
                  <a:lnTo>
                    <a:pt x="489425" y="101649"/>
                  </a:lnTo>
                  <a:lnTo>
                    <a:pt x="526361" y="67208"/>
                  </a:lnTo>
                  <a:lnTo>
                    <a:pt x="563841" y="39015"/>
                  </a:lnTo>
                  <a:lnTo>
                    <a:pt x="601019" y="17878"/>
                  </a:lnTo>
                  <a:lnTo>
                    <a:pt x="637051" y="4604"/>
                  </a:lnTo>
                  <a:lnTo>
                    <a:pt x="671093" y="0"/>
                  </a:lnTo>
                  <a:lnTo>
                    <a:pt x="2212946" y="0"/>
                  </a:lnTo>
                  <a:lnTo>
                    <a:pt x="2272981" y="6072"/>
                  </a:lnTo>
                  <a:lnTo>
                    <a:pt x="2324878" y="22860"/>
                  </a:lnTo>
                  <a:lnTo>
                    <a:pt x="2369066" y="48220"/>
                  </a:lnTo>
                  <a:lnTo>
                    <a:pt x="2405972" y="80009"/>
                  </a:lnTo>
                  <a:lnTo>
                    <a:pt x="2436026" y="116085"/>
                  </a:lnTo>
                  <a:lnTo>
                    <a:pt x="2459654" y="154304"/>
                  </a:lnTo>
                  <a:lnTo>
                    <a:pt x="2477286" y="192524"/>
                  </a:lnTo>
                  <a:lnTo>
                    <a:pt x="2496275" y="260389"/>
                  </a:lnTo>
                  <a:lnTo>
                    <a:pt x="2498488" y="285750"/>
                  </a:lnTo>
                  <a:lnTo>
                    <a:pt x="2534180" y="508268"/>
                  </a:lnTo>
                  <a:lnTo>
                    <a:pt x="2558719" y="676726"/>
                  </a:lnTo>
                  <a:lnTo>
                    <a:pt x="2569873" y="785812"/>
                  </a:lnTo>
                  <a:lnTo>
                    <a:pt x="2569873" y="1357312"/>
                  </a:lnTo>
                  <a:lnTo>
                    <a:pt x="2566136" y="1403660"/>
                  </a:lnTo>
                  <a:lnTo>
                    <a:pt x="2555315" y="1447627"/>
                  </a:lnTo>
                  <a:lnTo>
                    <a:pt x="2538000" y="1488626"/>
                  </a:lnTo>
                  <a:lnTo>
                    <a:pt x="2514777" y="1526068"/>
                  </a:lnTo>
                  <a:lnTo>
                    <a:pt x="2486236" y="1559364"/>
                  </a:lnTo>
                  <a:lnTo>
                    <a:pt x="2452964" y="1587926"/>
                  </a:lnTo>
                  <a:lnTo>
                    <a:pt x="2415550" y="1611165"/>
                  </a:lnTo>
                  <a:lnTo>
                    <a:pt x="2374581" y="1628493"/>
                  </a:lnTo>
                  <a:lnTo>
                    <a:pt x="2330645" y="1639322"/>
                  </a:lnTo>
                  <a:lnTo>
                    <a:pt x="2284332" y="1643062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251142" y="8195451"/>
              <a:ext cx="2140585" cy="428625"/>
            </a:xfrm>
            <a:custGeom>
              <a:avLst/>
              <a:gdLst/>
              <a:ahLst/>
              <a:cxnLst/>
              <a:rect l="l" t="t" r="r" b="b"/>
              <a:pathLst>
                <a:path w="2140584" h="428625">
                  <a:moveTo>
                    <a:pt x="856124" y="428625"/>
                  </a:moveTo>
                  <a:lnTo>
                    <a:pt x="70885" y="428625"/>
                  </a:lnTo>
                  <a:lnTo>
                    <a:pt x="52632" y="427887"/>
                  </a:lnTo>
                  <a:lnTo>
                    <a:pt x="34773" y="425829"/>
                  </a:lnTo>
                  <a:lnTo>
                    <a:pt x="17249" y="422687"/>
                  </a:lnTo>
                  <a:lnTo>
                    <a:pt x="0" y="418695"/>
                  </a:lnTo>
                  <a:lnTo>
                    <a:pt x="3910" y="369707"/>
                  </a:lnTo>
                  <a:lnTo>
                    <a:pt x="13145" y="322420"/>
                  </a:lnTo>
                  <a:lnTo>
                    <a:pt x="27396" y="277144"/>
                  </a:lnTo>
                  <a:lnTo>
                    <a:pt x="46359" y="234186"/>
                  </a:lnTo>
                  <a:lnTo>
                    <a:pt x="69728" y="193856"/>
                  </a:lnTo>
                  <a:lnTo>
                    <a:pt x="97196" y="156461"/>
                  </a:lnTo>
                  <a:lnTo>
                    <a:pt x="128457" y="122309"/>
                  </a:lnTo>
                  <a:lnTo>
                    <a:pt x="163207" y="91711"/>
                  </a:lnTo>
                  <a:lnTo>
                    <a:pt x="201138" y="64973"/>
                  </a:lnTo>
                  <a:lnTo>
                    <a:pt x="241945" y="42405"/>
                  </a:lnTo>
                  <a:lnTo>
                    <a:pt x="285322" y="24316"/>
                  </a:lnTo>
                  <a:lnTo>
                    <a:pt x="330963" y="11012"/>
                  </a:lnTo>
                  <a:lnTo>
                    <a:pt x="378561" y="2804"/>
                  </a:lnTo>
                  <a:lnTo>
                    <a:pt x="427812" y="0"/>
                  </a:lnTo>
                  <a:lnTo>
                    <a:pt x="474485" y="2515"/>
                  </a:lnTo>
                  <a:lnTo>
                    <a:pt x="519701" y="9888"/>
                  </a:lnTo>
                  <a:lnTo>
                    <a:pt x="563200" y="21856"/>
                  </a:lnTo>
                  <a:lnTo>
                    <a:pt x="604719" y="38157"/>
                  </a:lnTo>
                  <a:lnTo>
                    <a:pt x="643999" y="58531"/>
                  </a:lnTo>
                  <a:lnTo>
                    <a:pt x="680777" y="82714"/>
                  </a:lnTo>
                  <a:lnTo>
                    <a:pt x="714792" y="110445"/>
                  </a:lnTo>
                  <a:lnTo>
                    <a:pt x="745784" y="141463"/>
                  </a:lnTo>
                  <a:lnTo>
                    <a:pt x="773491" y="175506"/>
                  </a:lnTo>
                  <a:lnTo>
                    <a:pt x="797652" y="212312"/>
                  </a:lnTo>
                  <a:lnTo>
                    <a:pt x="818005" y="251619"/>
                  </a:lnTo>
                  <a:lnTo>
                    <a:pt x="834291" y="293165"/>
                  </a:lnTo>
                  <a:lnTo>
                    <a:pt x="846246" y="336690"/>
                  </a:lnTo>
                  <a:lnTo>
                    <a:pt x="853611" y="381930"/>
                  </a:lnTo>
                  <a:lnTo>
                    <a:pt x="856124" y="428625"/>
                  </a:lnTo>
                  <a:close/>
                </a:path>
                <a:path w="2140584" h="428625">
                  <a:moveTo>
                    <a:pt x="2069676" y="428625"/>
                  </a:moveTo>
                  <a:lnTo>
                    <a:pt x="1284437" y="428625"/>
                  </a:lnTo>
                  <a:lnTo>
                    <a:pt x="1286951" y="381930"/>
                  </a:lnTo>
                  <a:lnTo>
                    <a:pt x="1294321" y="336690"/>
                  </a:lnTo>
                  <a:lnTo>
                    <a:pt x="1306284" y="293165"/>
                  </a:lnTo>
                  <a:lnTo>
                    <a:pt x="1322578" y="251619"/>
                  </a:lnTo>
                  <a:lnTo>
                    <a:pt x="1342941" y="212312"/>
                  </a:lnTo>
                  <a:lnTo>
                    <a:pt x="1367111" y="175506"/>
                  </a:lnTo>
                  <a:lnTo>
                    <a:pt x="1394827" y="141463"/>
                  </a:lnTo>
                  <a:lnTo>
                    <a:pt x="1425826" y="110445"/>
                  </a:lnTo>
                  <a:lnTo>
                    <a:pt x="1459846" y="82714"/>
                  </a:lnTo>
                  <a:lnTo>
                    <a:pt x="1496626" y="58531"/>
                  </a:lnTo>
                  <a:lnTo>
                    <a:pt x="1535903" y="38157"/>
                  </a:lnTo>
                  <a:lnTo>
                    <a:pt x="1577416" y="21856"/>
                  </a:lnTo>
                  <a:lnTo>
                    <a:pt x="1620902" y="9888"/>
                  </a:lnTo>
                  <a:lnTo>
                    <a:pt x="1666101" y="2515"/>
                  </a:lnTo>
                  <a:lnTo>
                    <a:pt x="1712749" y="0"/>
                  </a:lnTo>
                  <a:lnTo>
                    <a:pt x="1762013" y="2804"/>
                  </a:lnTo>
                  <a:lnTo>
                    <a:pt x="1809621" y="11012"/>
                  </a:lnTo>
                  <a:lnTo>
                    <a:pt x="1855268" y="24315"/>
                  </a:lnTo>
                  <a:lnTo>
                    <a:pt x="1898647" y="42404"/>
                  </a:lnTo>
                  <a:lnTo>
                    <a:pt x="1939455" y="64970"/>
                  </a:lnTo>
                  <a:lnTo>
                    <a:pt x="1977384" y="91705"/>
                  </a:lnTo>
                  <a:lnTo>
                    <a:pt x="2012130" y="122301"/>
                  </a:lnTo>
                  <a:lnTo>
                    <a:pt x="2043388" y="156447"/>
                  </a:lnTo>
                  <a:lnTo>
                    <a:pt x="2070851" y="193837"/>
                  </a:lnTo>
                  <a:lnTo>
                    <a:pt x="2094214" y="234160"/>
                  </a:lnTo>
                  <a:lnTo>
                    <a:pt x="2113172" y="277110"/>
                  </a:lnTo>
                  <a:lnTo>
                    <a:pt x="2127420" y="322376"/>
                  </a:lnTo>
                  <a:lnTo>
                    <a:pt x="2136652" y="369650"/>
                  </a:lnTo>
                  <a:lnTo>
                    <a:pt x="2140561" y="418623"/>
                  </a:lnTo>
                  <a:lnTo>
                    <a:pt x="2123342" y="422657"/>
                  </a:lnTo>
                  <a:lnTo>
                    <a:pt x="2105815" y="425821"/>
                  </a:lnTo>
                  <a:lnTo>
                    <a:pt x="2087939" y="427886"/>
                  </a:lnTo>
                  <a:lnTo>
                    <a:pt x="2069676" y="428625"/>
                  </a:lnTo>
                  <a:close/>
                </a:path>
              </a:pathLst>
            </a:custGeom>
            <a:solidFill>
              <a:srgbClr val="E1E7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393757" y="8339099"/>
              <a:ext cx="570865" cy="570865"/>
            </a:xfrm>
            <a:custGeom>
              <a:avLst/>
              <a:gdLst/>
              <a:ahLst/>
              <a:cxnLst/>
              <a:rect l="l" t="t" r="r" b="b"/>
              <a:pathLst>
                <a:path w="570865" h="570865">
                  <a:moveTo>
                    <a:pt x="292207" y="570639"/>
                  </a:moveTo>
                  <a:lnTo>
                    <a:pt x="243300" y="567633"/>
                  </a:lnTo>
                  <a:lnTo>
                    <a:pt x="195626" y="556302"/>
                  </a:lnTo>
                  <a:lnTo>
                    <a:pt x="150594" y="536984"/>
                  </a:lnTo>
                  <a:lnTo>
                    <a:pt x="109525" y="510247"/>
                  </a:lnTo>
                  <a:lnTo>
                    <a:pt x="73625" y="476874"/>
                  </a:lnTo>
                  <a:lnTo>
                    <a:pt x="43955" y="437849"/>
                  </a:lnTo>
                  <a:lnTo>
                    <a:pt x="21391" y="394327"/>
                  </a:lnTo>
                  <a:lnTo>
                    <a:pt x="6594" y="347586"/>
                  </a:lnTo>
                  <a:lnTo>
                    <a:pt x="0" y="298997"/>
                  </a:lnTo>
                  <a:lnTo>
                    <a:pt x="1803" y="249994"/>
                  </a:lnTo>
                  <a:lnTo>
                    <a:pt x="11951" y="202026"/>
                  </a:lnTo>
                  <a:lnTo>
                    <a:pt x="30144" y="156501"/>
                  </a:lnTo>
                  <a:lnTo>
                    <a:pt x="55848" y="114754"/>
                  </a:lnTo>
                  <a:lnTo>
                    <a:pt x="88306" y="78020"/>
                  </a:lnTo>
                  <a:lnTo>
                    <a:pt x="126559" y="47383"/>
                  </a:lnTo>
                  <a:lnTo>
                    <a:pt x="169482" y="23741"/>
                  </a:lnTo>
                  <a:lnTo>
                    <a:pt x="215816" y="7789"/>
                  </a:lnTo>
                  <a:lnTo>
                    <a:pt x="264194" y="0"/>
                  </a:lnTo>
                  <a:lnTo>
                    <a:pt x="313185" y="601"/>
                  </a:lnTo>
                  <a:lnTo>
                    <a:pt x="361353" y="9576"/>
                  </a:lnTo>
                  <a:lnTo>
                    <a:pt x="407282" y="26660"/>
                  </a:lnTo>
                  <a:lnTo>
                    <a:pt x="449616" y="51352"/>
                  </a:lnTo>
                  <a:lnTo>
                    <a:pt x="487105" y="82919"/>
                  </a:lnTo>
                  <a:lnTo>
                    <a:pt x="518650" y="120436"/>
                  </a:lnTo>
                  <a:lnTo>
                    <a:pt x="543324" y="162801"/>
                  </a:lnTo>
                  <a:lnTo>
                    <a:pt x="560396" y="208764"/>
                  </a:lnTo>
                  <a:lnTo>
                    <a:pt x="569364" y="256967"/>
                  </a:lnTo>
                  <a:lnTo>
                    <a:pt x="570739" y="284975"/>
                  </a:lnTo>
                  <a:lnTo>
                    <a:pt x="566535" y="333826"/>
                  </a:lnTo>
                  <a:lnTo>
                    <a:pt x="554047" y="381242"/>
                  </a:lnTo>
                  <a:lnTo>
                    <a:pt x="533642" y="425823"/>
                  </a:lnTo>
                  <a:lnTo>
                    <a:pt x="505924" y="466253"/>
                  </a:lnTo>
                  <a:lnTo>
                    <a:pt x="471707" y="501347"/>
                  </a:lnTo>
                  <a:lnTo>
                    <a:pt x="431995" y="530071"/>
                  </a:lnTo>
                  <a:lnTo>
                    <a:pt x="387960" y="551579"/>
                  </a:lnTo>
                  <a:lnTo>
                    <a:pt x="340904" y="565234"/>
                  </a:lnTo>
                  <a:lnTo>
                    <a:pt x="292207" y="570639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536184" y="8481201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70" y="285750"/>
                  </a:moveTo>
                  <a:lnTo>
                    <a:pt x="101326" y="279599"/>
                  </a:lnTo>
                  <a:lnTo>
                    <a:pt x="63451" y="261671"/>
                  </a:lnTo>
                  <a:lnTo>
                    <a:pt x="32406" y="233514"/>
                  </a:lnTo>
                  <a:lnTo>
                    <a:pt x="10867" y="197550"/>
                  </a:lnTo>
                  <a:lnTo>
                    <a:pt x="685" y="156879"/>
                  </a:lnTo>
                  <a:lnTo>
                    <a:pt x="0" y="142875"/>
                  </a:lnTo>
                  <a:lnTo>
                    <a:pt x="685" y="128870"/>
                  </a:lnTo>
                  <a:lnTo>
                    <a:pt x="10867" y="88198"/>
                  </a:lnTo>
                  <a:lnTo>
                    <a:pt x="32406" y="52234"/>
                  </a:lnTo>
                  <a:lnTo>
                    <a:pt x="63451" y="24078"/>
                  </a:lnTo>
                  <a:lnTo>
                    <a:pt x="101326" y="6150"/>
                  </a:lnTo>
                  <a:lnTo>
                    <a:pt x="142770" y="0"/>
                  </a:lnTo>
                  <a:lnTo>
                    <a:pt x="156764" y="686"/>
                  </a:lnTo>
                  <a:lnTo>
                    <a:pt x="197406" y="10875"/>
                  </a:lnTo>
                  <a:lnTo>
                    <a:pt x="233344" y="32429"/>
                  </a:lnTo>
                  <a:lnTo>
                    <a:pt x="261480" y="63497"/>
                  </a:lnTo>
                  <a:lnTo>
                    <a:pt x="279395" y="101399"/>
                  </a:lnTo>
                  <a:lnTo>
                    <a:pt x="285541" y="142875"/>
                  </a:lnTo>
                  <a:lnTo>
                    <a:pt x="284855" y="156879"/>
                  </a:lnTo>
                  <a:lnTo>
                    <a:pt x="274673" y="197550"/>
                  </a:lnTo>
                  <a:lnTo>
                    <a:pt x="253135" y="233514"/>
                  </a:lnTo>
                  <a:lnTo>
                    <a:pt x="222089" y="261670"/>
                  </a:lnTo>
                  <a:lnTo>
                    <a:pt x="184215" y="279599"/>
                  </a:lnTo>
                  <a:lnTo>
                    <a:pt x="142770" y="285750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678694" y="8339099"/>
              <a:ext cx="570865" cy="570865"/>
            </a:xfrm>
            <a:custGeom>
              <a:avLst/>
              <a:gdLst/>
              <a:ahLst/>
              <a:cxnLst/>
              <a:rect l="l" t="t" r="r" b="b"/>
              <a:pathLst>
                <a:path w="570865" h="570865">
                  <a:moveTo>
                    <a:pt x="292207" y="570639"/>
                  </a:moveTo>
                  <a:lnTo>
                    <a:pt x="243300" y="567633"/>
                  </a:lnTo>
                  <a:lnTo>
                    <a:pt x="195626" y="556302"/>
                  </a:lnTo>
                  <a:lnTo>
                    <a:pt x="150594" y="536984"/>
                  </a:lnTo>
                  <a:lnTo>
                    <a:pt x="109525" y="510247"/>
                  </a:lnTo>
                  <a:lnTo>
                    <a:pt x="73625" y="476874"/>
                  </a:lnTo>
                  <a:lnTo>
                    <a:pt x="43955" y="437849"/>
                  </a:lnTo>
                  <a:lnTo>
                    <a:pt x="21391" y="394327"/>
                  </a:lnTo>
                  <a:lnTo>
                    <a:pt x="6594" y="347586"/>
                  </a:lnTo>
                  <a:lnTo>
                    <a:pt x="0" y="298997"/>
                  </a:lnTo>
                  <a:lnTo>
                    <a:pt x="1803" y="249994"/>
                  </a:lnTo>
                  <a:lnTo>
                    <a:pt x="11951" y="202026"/>
                  </a:lnTo>
                  <a:lnTo>
                    <a:pt x="30144" y="156501"/>
                  </a:lnTo>
                  <a:lnTo>
                    <a:pt x="55848" y="114754"/>
                  </a:lnTo>
                  <a:lnTo>
                    <a:pt x="88306" y="78020"/>
                  </a:lnTo>
                  <a:lnTo>
                    <a:pt x="126559" y="47383"/>
                  </a:lnTo>
                  <a:lnTo>
                    <a:pt x="169482" y="23741"/>
                  </a:lnTo>
                  <a:lnTo>
                    <a:pt x="215816" y="7789"/>
                  </a:lnTo>
                  <a:lnTo>
                    <a:pt x="264194" y="0"/>
                  </a:lnTo>
                  <a:lnTo>
                    <a:pt x="313185" y="601"/>
                  </a:lnTo>
                  <a:lnTo>
                    <a:pt x="361353" y="9576"/>
                  </a:lnTo>
                  <a:lnTo>
                    <a:pt x="407282" y="26660"/>
                  </a:lnTo>
                  <a:lnTo>
                    <a:pt x="449616" y="51352"/>
                  </a:lnTo>
                  <a:lnTo>
                    <a:pt x="487106" y="82919"/>
                  </a:lnTo>
                  <a:lnTo>
                    <a:pt x="518650" y="120436"/>
                  </a:lnTo>
                  <a:lnTo>
                    <a:pt x="543324" y="162801"/>
                  </a:lnTo>
                  <a:lnTo>
                    <a:pt x="560396" y="208764"/>
                  </a:lnTo>
                  <a:lnTo>
                    <a:pt x="569364" y="256967"/>
                  </a:lnTo>
                  <a:lnTo>
                    <a:pt x="570739" y="284975"/>
                  </a:lnTo>
                  <a:lnTo>
                    <a:pt x="566535" y="333826"/>
                  </a:lnTo>
                  <a:lnTo>
                    <a:pt x="554047" y="381242"/>
                  </a:lnTo>
                  <a:lnTo>
                    <a:pt x="533642" y="425823"/>
                  </a:lnTo>
                  <a:lnTo>
                    <a:pt x="505924" y="466253"/>
                  </a:lnTo>
                  <a:lnTo>
                    <a:pt x="471707" y="501347"/>
                  </a:lnTo>
                  <a:lnTo>
                    <a:pt x="431995" y="530071"/>
                  </a:lnTo>
                  <a:lnTo>
                    <a:pt x="387960" y="551579"/>
                  </a:lnTo>
                  <a:lnTo>
                    <a:pt x="340904" y="565234"/>
                  </a:lnTo>
                  <a:lnTo>
                    <a:pt x="292207" y="570639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821121" y="8481201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770" y="285750"/>
                  </a:moveTo>
                  <a:lnTo>
                    <a:pt x="101326" y="279599"/>
                  </a:lnTo>
                  <a:lnTo>
                    <a:pt x="63451" y="261671"/>
                  </a:lnTo>
                  <a:lnTo>
                    <a:pt x="32405" y="233514"/>
                  </a:lnTo>
                  <a:lnTo>
                    <a:pt x="10867" y="197550"/>
                  </a:lnTo>
                  <a:lnTo>
                    <a:pt x="685" y="156879"/>
                  </a:lnTo>
                  <a:lnTo>
                    <a:pt x="0" y="142875"/>
                  </a:lnTo>
                  <a:lnTo>
                    <a:pt x="685" y="128870"/>
                  </a:lnTo>
                  <a:lnTo>
                    <a:pt x="10867" y="88198"/>
                  </a:lnTo>
                  <a:lnTo>
                    <a:pt x="32405" y="52234"/>
                  </a:lnTo>
                  <a:lnTo>
                    <a:pt x="63451" y="24078"/>
                  </a:lnTo>
                  <a:lnTo>
                    <a:pt x="101326" y="6150"/>
                  </a:lnTo>
                  <a:lnTo>
                    <a:pt x="142770" y="0"/>
                  </a:lnTo>
                  <a:lnTo>
                    <a:pt x="156764" y="686"/>
                  </a:lnTo>
                  <a:lnTo>
                    <a:pt x="197406" y="10875"/>
                  </a:lnTo>
                  <a:lnTo>
                    <a:pt x="233344" y="32429"/>
                  </a:lnTo>
                  <a:lnTo>
                    <a:pt x="261479" y="63497"/>
                  </a:lnTo>
                  <a:lnTo>
                    <a:pt x="279395" y="101399"/>
                  </a:lnTo>
                  <a:lnTo>
                    <a:pt x="285541" y="142875"/>
                  </a:lnTo>
                  <a:lnTo>
                    <a:pt x="284855" y="156879"/>
                  </a:lnTo>
                  <a:lnTo>
                    <a:pt x="274673" y="197550"/>
                  </a:lnTo>
                  <a:lnTo>
                    <a:pt x="253135" y="233514"/>
                  </a:lnTo>
                  <a:lnTo>
                    <a:pt x="222089" y="261670"/>
                  </a:lnTo>
                  <a:lnTo>
                    <a:pt x="184215" y="279599"/>
                  </a:lnTo>
                  <a:lnTo>
                    <a:pt x="142770" y="285750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036480" y="7123899"/>
              <a:ext cx="2570480" cy="1000125"/>
            </a:xfrm>
            <a:custGeom>
              <a:avLst/>
              <a:gdLst/>
              <a:ahLst/>
              <a:cxnLst/>
              <a:rect l="l" t="t" r="r" b="b"/>
              <a:pathLst>
                <a:path w="2570479" h="1000125">
                  <a:moveTo>
                    <a:pt x="2212949" y="214312"/>
                  </a:moveTo>
                  <a:lnTo>
                    <a:pt x="1998789" y="214312"/>
                  </a:lnTo>
                  <a:lnTo>
                    <a:pt x="1998789" y="0"/>
                  </a:lnTo>
                  <a:lnTo>
                    <a:pt x="1856016" y="0"/>
                  </a:lnTo>
                  <a:lnTo>
                    <a:pt x="1856016" y="214312"/>
                  </a:lnTo>
                  <a:lnTo>
                    <a:pt x="1641868" y="214312"/>
                  </a:lnTo>
                  <a:lnTo>
                    <a:pt x="1641868" y="357187"/>
                  </a:lnTo>
                  <a:lnTo>
                    <a:pt x="1856016" y="357187"/>
                  </a:lnTo>
                  <a:lnTo>
                    <a:pt x="1856016" y="571500"/>
                  </a:lnTo>
                  <a:lnTo>
                    <a:pt x="1998789" y="571500"/>
                  </a:lnTo>
                  <a:lnTo>
                    <a:pt x="1998789" y="357187"/>
                  </a:lnTo>
                  <a:lnTo>
                    <a:pt x="2212949" y="357187"/>
                  </a:lnTo>
                  <a:lnTo>
                    <a:pt x="2212949" y="214312"/>
                  </a:lnTo>
                  <a:close/>
                </a:path>
                <a:path w="2570479" h="1000125">
                  <a:moveTo>
                    <a:pt x="2569870" y="785812"/>
                  </a:moveTo>
                  <a:lnTo>
                    <a:pt x="0" y="785812"/>
                  </a:lnTo>
                  <a:lnTo>
                    <a:pt x="0" y="1000125"/>
                  </a:lnTo>
                  <a:lnTo>
                    <a:pt x="2569870" y="1000125"/>
                  </a:lnTo>
                  <a:lnTo>
                    <a:pt x="2569870" y="785812"/>
                  </a:lnTo>
                  <a:close/>
                </a:path>
              </a:pathLst>
            </a:custGeom>
            <a:solidFill>
              <a:srgbClr val="DD2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322028" y="7123888"/>
              <a:ext cx="642620" cy="500380"/>
            </a:xfrm>
            <a:custGeom>
              <a:avLst/>
              <a:gdLst/>
              <a:ahLst/>
              <a:cxnLst/>
              <a:rect l="l" t="t" r="r" b="b"/>
              <a:pathLst>
                <a:path w="642620" h="500379">
                  <a:moveTo>
                    <a:pt x="642468" y="500062"/>
                  </a:moveTo>
                  <a:lnTo>
                    <a:pt x="0" y="500062"/>
                  </a:lnTo>
                  <a:lnTo>
                    <a:pt x="285541" y="0"/>
                  </a:lnTo>
                  <a:lnTo>
                    <a:pt x="642468" y="0"/>
                  </a:lnTo>
                  <a:lnTo>
                    <a:pt x="642468" y="500062"/>
                  </a:lnTo>
                  <a:close/>
                </a:path>
              </a:pathLst>
            </a:custGeom>
            <a:solidFill>
              <a:srgbClr val="54AB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750341" y="6766701"/>
              <a:ext cx="357505" cy="214629"/>
            </a:xfrm>
            <a:custGeom>
              <a:avLst/>
              <a:gdLst/>
              <a:ahLst/>
              <a:cxnLst/>
              <a:rect l="l" t="t" r="r" b="b"/>
              <a:pathLst>
                <a:path w="357504" h="214629">
                  <a:moveTo>
                    <a:pt x="249848" y="214312"/>
                  </a:moveTo>
                  <a:lnTo>
                    <a:pt x="107078" y="214312"/>
                  </a:lnTo>
                  <a:lnTo>
                    <a:pt x="65381" y="205897"/>
                  </a:lnTo>
                  <a:lnTo>
                    <a:pt x="31347" y="182942"/>
                  </a:lnTo>
                  <a:lnTo>
                    <a:pt x="8408" y="148883"/>
                  </a:lnTo>
                  <a:lnTo>
                    <a:pt x="0" y="107156"/>
                  </a:lnTo>
                  <a:lnTo>
                    <a:pt x="8408" y="65428"/>
                  </a:lnTo>
                  <a:lnTo>
                    <a:pt x="31347" y="31369"/>
                  </a:lnTo>
                  <a:lnTo>
                    <a:pt x="65381" y="8415"/>
                  </a:lnTo>
                  <a:lnTo>
                    <a:pt x="107078" y="0"/>
                  </a:lnTo>
                  <a:lnTo>
                    <a:pt x="249848" y="0"/>
                  </a:lnTo>
                  <a:lnTo>
                    <a:pt x="291545" y="8415"/>
                  </a:lnTo>
                  <a:lnTo>
                    <a:pt x="325579" y="31369"/>
                  </a:lnTo>
                  <a:lnTo>
                    <a:pt x="348517" y="65428"/>
                  </a:lnTo>
                  <a:lnTo>
                    <a:pt x="356926" y="107156"/>
                  </a:lnTo>
                  <a:lnTo>
                    <a:pt x="348517" y="148883"/>
                  </a:lnTo>
                  <a:lnTo>
                    <a:pt x="325579" y="182942"/>
                  </a:lnTo>
                  <a:lnTo>
                    <a:pt x="291545" y="205897"/>
                  </a:lnTo>
                  <a:lnTo>
                    <a:pt x="249848" y="214312"/>
                  </a:lnTo>
                  <a:close/>
                </a:path>
              </a:pathLst>
            </a:custGeom>
            <a:solidFill>
              <a:srgbClr val="DD2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964497" y="6766701"/>
              <a:ext cx="357505" cy="214629"/>
            </a:xfrm>
            <a:custGeom>
              <a:avLst/>
              <a:gdLst/>
              <a:ahLst/>
              <a:cxnLst/>
              <a:rect l="l" t="t" r="r" b="b"/>
              <a:pathLst>
                <a:path w="357504" h="214629">
                  <a:moveTo>
                    <a:pt x="249848" y="214312"/>
                  </a:moveTo>
                  <a:lnTo>
                    <a:pt x="107078" y="214312"/>
                  </a:lnTo>
                  <a:lnTo>
                    <a:pt x="65381" y="205897"/>
                  </a:lnTo>
                  <a:lnTo>
                    <a:pt x="31347" y="182942"/>
                  </a:lnTo>
                  <a:lnTo>
                    <a:pt x="8408" y="148883"/>
                  </a:lnTo>
                  <a:lnTo>
                    <a:pt x="0" y="107156"/>
                  </a:lnTo>
                  <a:lnTo>
                    <a:pt x="8408" y="65428"/>
                  </a:lnTo>
                  <a:lnTo>
                    <a:pt x="31347" y="31369"/>
                  </a:lnTo>
                  <a:lnTo>
                    <a:pt x="65381" y="8415"/>
                  </a:lnTo>
                  <a:lnTo>
                    <a:pt x="107078" y="0"/>
                  </a:lnTo>
                  <a:lnTo>
                    <a:pt x="249848" y="0"/>
                  </a:lnTo>
                  <a:lnTo>
                    <a:pt x="291545" y="8415"/>
                  </a:lnTo>
                  <a:lnTo>
                    <a:pt x="325579" y="31369"/>
                  </a:lnTo>
                  <a:lnTo>
                    <a:pt x="348517" y="65428"/>
                  </a:lnTo>
                  <a:lnTo>
                    <a:pt x="356926" y="107156"/>
                  </a:lnTo>
                  <a:lnTo>
                    <a:pt x="348517" y="148883"/>
                  </a:lnTo>
                  <a:lnTo>
                    <a:pt x="325579" y="182942"/>
                  </a:lnTo>
                  <a:lnTo>
                    <a:pt x="291545" y="205897"/>
                  </a:lnTo>
                  <a:lnTo>
                    <a:pt x="249848" y="214312"/>
                  </a:lnTo>
                  <a:close/>
                </a:path>
              </a:pathLst>
            </a:custGeom>
            <a:solidFill>
              <a:srgbClr val="54AB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3823674" y="69197"/>
            <a:ext cx="10641330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69615" marR="5080" indent="-3257550">
              <a:lnSpc>
                <a:spcPct val="107800"/>
              </a:lnSpc>
              <a:spcBef>
                <a:spcPts val="100"/>
              </a:spcBef>
            </a:pPr>
            <a:r>
              <a:rPr dirty="0" sz="5100" spc="-130" b="1">
                <a:latin typeface="Arial"/>
                <a:cs typeface="Arial"/>
              </a:rPr>
              <a:t>ОСНОВНЫЕ</a:t>
            </a:r>
            <a:r>
              <a:rPr dirty="0" sz="5100" spc="-145" b="1">
                <a:latin typeface="Arial"/>
                <a:cs typeface="Arial"/>
              </a:rPr>
              <a:t> </a:t>
            </a:r>
            <a:r>
              <a:rPr dirty="0" sz="5100" spc="-105" b="1">
                <a:latin typeface="Arial"/>
                <a:cs typeface="Arial"/>
              </a:rPr>
              <a:t>СЛУЖБЫ</a:t>
            </a:r>
            <a:r>
              <a:rPr dirty="0" sz="5100" spc="-140" b="1">
                <a:latin typeface="Arial"/>
                <a:cs typeface="Arial"/>
              </a:rPr>
              <a:t> </a:t>
            </a:r>
            <a:r>
              <a:rPr dirty="0" sz="5100" spc="530" b="1">
                <a:latin typeface="Arial"/>
                <a:cs typeface="Arial"/>
              </a:rPr>
              <a:t>И</a:t>
            </a:r>
            <a:r>
              <a:rPr dirty="0" sz="5100" spc="-140" b="1">
                <a:latin typeface="Arial"/>
                <a:cs typeface="Arial"/>
              </a:rPr>
              <a:t> </a:t>
            </a:r>
            <a:r>
              <a:rPr dirty="0" sz="5100" spc="-15" b="1">
                <a:latin typeface="Arial"/>
                <a:cs typeface="Arial"/>
              </a:rPr>
              <a:t>НОМЕРА </a:t>
            </a:r>
            <a:r>
              <a:rPr dirty="0" sz="5100" spc="-1405" b="1">
                <a:latin typeface="Arial"/>
                <a:cs typeface="Arial"/>
              </a:rPr>
              <a:t> </a:t>
            </a:r>
            <a:r>
              <a:rPr dirty="0" sz="5100" spc="-100" b="1">
                <a:latin typeface="Arial"/>
                <a:cs typeface="Arial"/>
              </a:rPr>
              <a:t>ТЕЛЕФОНОВ</a:t>
            </a:r>
            <a:endParaRPr sz="51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508082" y="3083301"/>
            <a:ext cx="7529830" cy="8572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50" spc="-20" b="0">
                <a:latin typeface="Lucida Sans Unicode"/>
                <a:cs typeface="Lucida Sans Unicode"/>
              </a:rPr>
              <a:t>П</a:t>
            </a:r>
            <a:r>
              <a:rPr dirty="0" sz="5450" spc="-50" b="0">
                <a:latin typeface="Lucida Sans Unicode"/>
                <a:cs typeface="Lucida Sans Unicode"/>
              </a:rPr>
              <a:t>о</a:t>
            </a:r>
            <a:r>
              <a:rPr dirty="0" sz="5450" spc="125" b="0">
                <a:latin typeface="Lucida Sans Unicode"/>
                <a:cs typeface="Lucida Sans Unicode"/>
              </a:rPr>
              <a:t>ж</a:t>
            </a:r>
            <a:r>
              <a:rPr dirty="0" sz="5450" spc="50" b="0">
                <a:latin typeface="Lucida Sans Unicode"/>
                <a:cs typeface="Lucida Sans Unicode"/>
              </a:rPr>
              <a:t>а</a:t>
            </a:r>
            <a:r>
              <a:rPr dirty="0" sz="5450" spc="-75" b="0">
                <a:latin typeface="Lucida Sans Unicode"/>
                <a:cs typeface="Lucida Sans Unicode"/>
              </a:rPr>
              <a:t>р</a:t>
            </a:r>
            <a:r>
              <a:rPr dirty="0" sz="5450" spc="60" b="0">
                <a:latin typeface="Lucida Sans Unicode"/>
                <a:cs typeface="Lucida Sans Unicode"/>
              </a:rPr>
              <a:t>н</a:t>
            </a:r>
            <a:r>
              <a:rPr dirty="0" sz="5450" spc="50" b="0">
                <a:latin typeface="Lucida Sans Unicode"/>
                <a:cs typeface="Lucida Sans Unicode"/>
              </a:rPr>
              <a:t>а</a:t>
            </a:r>
            <a:r>
              <a:rPr dirty="0" sz="5450" spc="265" b="0">
                <a:latin typeface="Lucida Sans Unicode"/>
                <a:cs typeface="Lucida Sans Unicode"/>
              </a:rPr>
              <a:t>я</a:t>
            </a:r>
            <a:r>
              <a:rPr dirty="0" sz="5450" spc="-500" b="0">
                <a:latin typeface="Lucida Sans Unicode"/>
                <a:cs typeface="Lucida Sans Unicode"/>
              </a:rPr>
              <a:t> </a:t>
            </a:r>
            <a:r>
              <a:rPr dirty="0" sz="5450" spc="-50" b="0">
                <a:latin typeface="Lucida Sans Unicode"/>
                <a:cs typeface="Lucida Sans Unicode"/>
              </a:rPr>
              <a:t>о</a:t>
            </a:r>
            <a:r>
              <a:rPr dirty="0" sz="5450" spc="-459" b="0">
                <a:latin typeface="Lucida Sans Unicode"/>
                <a:cs typeface="Lucida Sans Unicode"/>
              </a:rPr>
              <a:t>х</a:t>
            </a:r>
            <a:r>
              <a:rPr dirty="0" sz="5450" spc="-75" b="0">
                <a:latin typeface="Lucida Sans Unicode"/>
                <a:cs typeface="Lucida Sans Unicode"/>
              </a:rPr>
              <a:t>р</a:t>
            </a:r>
            <a:r>
              <a:rPr dirty="0" sz="5450" spc="50" b="0">
                <a:latin typeface="Lucida Sans Unicode"/>
                <a:cs typeface="Lucida Sans Unicode"/>
              </a:rPr>
              <a:t>а</a:t>
            </a:r>
            <a:r>
              <a:rPr dirty="0" sz="5450" spc="60" b="0">
                <a:latin typeface="Lucida Sans Unicode"/>
                <a:cs typeface="Lucida Sans Unicode"/>
              </a:rPr>
              <a:t>н</a:t>
            </a:r>
            <a:r>
              <a:rPr dirty="0" sz="5450" spc="50" b="0">
                <a:latin typeface="Lucida Sans Unicode"/>
                <a:cs typeface="Lucida Sans Unicode"/>
              </a:rPr>
              <a:t>а</a:t>
            </a:r>
            <a:r>
              <a:rPr dirty="0" sz="5450" spc="-500" b="0">
                <a:latin typeface="Lucida Sans Unicode"/>
                <a:cs typeface="Lucida Sans Unicode"/>
              </a:rPr>
              <a:t> </a:t>
            </a:r>
            <a:r>
              <a:rPr dirty="0" sz="5450" spc="70" b="0">
                <a:latin typeface="Verdana"/>
                <a:cs typeface="Verdana"/>
              </a:rPr>
              <a:t>-</a:t>
            </a:r>
            <a:r>
              <a:rPr dirty="0" sz="5450" spc="-690" b="0">
                <a:latin typeface="Verdana"/>
                <a:cs typeface="Verdana"/>
              </a:rPr>
              <a:t> </a:t>
            </a:r>
            <a:r>
              <a:rPr dirty="0" sz="5450" spc="305" b="0">
                <a:latin typeface="Verdana"/>
                <a:cs typeface="Verdana"/>
              </a:rPr>
              <a:t>0</a:t>
            </a:r>
            <a:r>
              <a:rPr dirty="0" sz="5450" spc="-910" b="0">
                <a:latin typeface="Verdana"/>
                <a:cs typeface="Verdana"/>
              </a:rPr>
              <a:t>1</a:t>
            </a:r>
            <a:endParaRPr sz="545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08230" y="5322010"/>
            <a:ext cx="7039609" cy="304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30">
                <a:latin typeface="Lucida Sans Unicode"/>
                <a:cs typeface="Lucida Sans Unicode"/>
              </a:rPr>
              <a:t>П</a:t>
            </a:r>
            <a:r>
              <a:rPr dirty="0" sz="5500" spc="-60">
                <a:latin typeface="Lucida Sans Unicode"/>
                <a:cs typeface="Lucida Sans Unicode"/>
              </a:rPr>
              <a:t>о</a:t>
            </a:r>
            <a:r>
              <a:rPr dirty="0" sz="5500" spc="-60">
                <a:latin typeface="Lucida Sans Unicode"/>
                <a:cs typeface="Lucida Sans Unicode"/>
              </a:rPr>
              <a:t>л</a:t>
            </a:r>
            <a:r>
              <a:rPr dirty="0" sz="5500" spc="85">
                <a:latin typeface="Lucida Sans Unicode"/>
                <a:cs typeface="Lucida Sans Unicode"/>
              </a:rPr>
              <a:t>и</a:t>
            </a:r>
            <a:r>
              <a:rPr dirty="0" sz="5500" spc="-210">
                <a:latin typeface="Lucida Sans Unicode"/>
                <a:cs typeface="Lucida Sans Unicode"/>
              </a:rPr>
              <a:t>ц</a:t>
            </a:r>
            <a:r>
              <a:rPr dirty="0" sz="5500" spc="85">
                <a:latin typeface="Lucida Sans Unicode"/>
                <a:cs typeface="Lucida Sans Unicode"/>
              </a:rPr>
              <a:t>и</a:t>
            </a:r>
            <a:r>
              <a:rPr dirty="0" sz="5500" spc="265">
                <a:latin typeface="Lucida Sans Unicode"/>
                <a:cs typeface="Lucida Sans Unicode"/>
              </a:rPr>
              <a:t>я</a:t>
            </a:r>
            <a:r>
              <a:rPr dirty="0" sz="5500" spc="-505">
                <a:latin typeface="Lucida Sans Unicode"/>
                <a:cs typeface="Lucida Sans Unicode"/>
              </a:rPr>
              <a:t> </a:t>
            </a:r>
            <a:r>
              <a:rPr dirty="0" sz="5500" spc="70">
                <a:latin typeface="Verdana"/>
                <a:cs typeface="Verdana"/>
              </a:rPr>
              <a:t>-</a:t>
            </a:r>
            <a:r>
              <a:rPr dirty="0" sz="5500" spc="-700">
                <a:latin typeface="Verdana"/>
                <a:cs typeface="Verdana"/>
              </a:rPr>
              <a:t> </a:t>
            </a:r>
            <a:r>
              <a:rPr dirty="0" sz="5500" spc="295">
                <a:latin typeface="Verdana"/>
                <a:cs typeface="Verdana"/>
              </a:rPr>
              <a:t>0</a:t>
            </a:r>
            <a:r>
              <a:rPr dirty="0" sz="5500" spc="-10">
                <a:latin typeface="Verdana"/>
                <a:cs typeface="Verdana"/>
              </a:rPr>
              <a:t>2</a:t>
            </a:r>
            <a:endParaRPr sz="5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5500" spc="-335">
                <a:latin typeface="Lucida Sans Unicode"/>
                <a:cs typeface="Lucida Sans Unicode"/>
              </a:rPr>
              <a:t>С</a:t>
            </a:r>
            <a:r>
              <a:rPr dirty="0" sz="5500" spc="-55">
                <a:latin typeface="Lucida Sans Unicode"/>
                <a:cs typeface="Lucida Sans Unicode"/>
              </a:rPr>
              <a:t>ко</a:t>
            </a:r>
            <a:r>
              <a:rPr dirty="0" sz="5500" spc="-85">
                <a:latin typeface="Lucida Sans Unicode"/>
                <a:cs typeface="Lucida Sans Unicode"/>
              </a:rPr>
              <a:t>р</a:t>
            </a:r>
            <a:r>
              <a:rPr dirty="0" sz="5500" spc="40">
                <a:latin typeface="Lucida Sans Unicode"/>
                <a:cs typeface="Lucida Sans Unicode"/>
              </a:rPr>
              <a:t>а</a:t>
            </a:r>
            <a:r>
              <a:rPr dirty="0" sz="5500" spc="265">
                <a:latin typeface="Lucida Sans Unicode"/>
                <a:cs typeface="Lucida Sans Unicode"/>
              </a:rPr>
              <a:t>я</a:t>
            </a:r>
            <a:r>
              <a:rPr dirty="0" sz="5500" spc="-505">
                <a:latin typeface="Lucida Sans Unicode"/>
                <a:cs typeface="Lucida Sans Unicode"/>
              </a:rPr>
              <a:t> </a:t>
            </a:r>
            <a:r>
              <a:rPr dirty="0" sz="5500" spc="-20">
                <a:latin typeface="Lucida Sans Unicode"/>
                <a:cs typeface="Lucida Sans Unicode"/>
              </a:rPr>
              <a:t>п</a:t>
            </a:r>
            <a:r>
              <a:rPr dirty="0" sz="5500" spc="-60">
                <a:latin typeface="Lucida Sans Unicode"/>
                <a:cs typeface="Lucida Sans Unicode"/>
              </a:rPr>
              <a:t>о</a:t>
            </a:r>
            <a:r>
              <a:rPr dirty="0" sz="5500" spc="100">
                <a:latin typeface="Lucida Sans Unicode"/>
                <a:cs typeface="Lucida Sans Unicode"/>
              </a:rPr>
              <a:t>м</a:t>
            </a:r>
            <a:r>
              <a:rPr dirty="0" sz="5500" spc="-60">
                <a:latin typeface="Lucida Sans Unicode"/>
                <a:cs typeface="Lucida Sans Unicode"/>
              </a:rPr>
              <a:t>о</a:t>
            </a:r>
            <a:r>
              <a:rPr dirty="0" sz="5500" spc="105">
                <a:latin typeface="Lucida Sans Unicode"/>
                <a:cs typeface="Lucida Sans Unicode"/>
              </a:rPr>
              <a:t>щ</a:t>
            </a:r>
            <a:r>
              <a:rPr dirty="0" sz="5500" spc="480">
                <a:latin typeface="Lucida Sans Unicode"/>
                <a:cs typeface="Lucida Sans Unicode"/>
              </a:rPr>
              <a:t>ь</a:t>
            </a:r>
            <a:r>
              <a:rPr dirty="0" sz="5500" spc="-505">
                <a:latin typeface="Lucida Sans Unicode"/>
                <a:cs typeface="Lucida Sans Unicode"/>
              </a:rPr>
              <a:t> </a:t>
            </a:r>
            <a:r>
              <a:rPr dirty="0" sz="5500" spc="70">
                <a:latin typeface="Verdana"/>
                <a:cs typeface="Verdana"/>
              </a:rPr>
              <a:t>-</a:t>
            </a:r>
            <a:r>
              <a:rPr dirty="0" sz="5500" spc="-700">
                <a:latin typeface="Verdana"/>
                <a:cs typeface="Verdana"/>
              </a:rPr>
              <a:t> </a:t>
            </a:r>
            <a:r>
              <a:rPr dirty="0" sz="5500" spc="295">
                <a:latin typeface="Verdana"/>
                <a:cs typeface="Verdana"/>
              </a:rPr>
              <a:t>0</a:t>
            </a:r>
            <a:r>
              <a:rPr dirty="0" sz="5500" spc="-45">
                <a:latin typeface="Verdana"/>
                <a:cs typeface="Verdana"/>
              </a:rPr>
              <a:t>3</a:t>
            </a:r>
            <a:endParaRPr sz="5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5822" y="2901237"/>
            <a:ext cx="14622780" cy="1325880"/>
            <a:chOff x="805822" y="2901237"/>
            <a:chExt cx="14622780" cy="1325880"/>
          </a:xfrm>
        </p:grpSpPr>
        <p:sp>
          <p:nvSpPr>
            <p:cNvPr id="3" name="object 3"/>
            <p:cNvSpPr/>
            <p:nvPr/>
          </p:nvSpPr>
          <p:spPr>
            <a:xfrm>
              <a:off x="1468661" y="2901237"/>
              <a:ext cx="13959840" cy="1325880"/>
            </a:xfrm>
            <a:custGeom>
              <a:avLst/>
              <a:gdLst/>
              <a:ahLst/>
              <a:cxnLst/>
              <a:rect l="l" t="t" r="r" b="b"/>
              <a:pathLst>
                <a:path w="13959840" h="1325879">
                  <a:moveTo>
                    <a:pt x="0" y="0"/>
                  </a:moveTo>
                  <a:lnTo>
                    <a:pt x="13959600" y="0"/>
                  </a:lnTo>
                  <a:lnTo>
                    <a:pt x="13959600" y="1325677"/>
                  </a:lnTo>
                  <a:lnTo>
                    <a:pt x="0" y="1325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8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05822" y="2901237"/>
              <a:ext cx="1325880" cy="1325880"/>
            </a:xfrm>
            <a:custGeom>
              <a:avLst/>
              <a:gdLst/>
              <a:ahLst/>
              <a:cxnLst/>
              <a:rect l="l" t="t" r="r" b="b"/>
              <a:pathLst>
                <a:path w="1325880" h="1325879">
                  <a:moveTo>
                    <a:pt x="662843" y="1325676"/>
                  </a:moveTo>
                  <a:lnTo>
                    <a:pt x="615501" y="1324012"/>
                  </a:lnTo>
                  <a:lnTo>
                    <a:pt x="569062" y="1319094"/>
                  </a:lnTo>
                  <a:lnTo>
                    <a:pt x="523633" y="1311035"/>
                  </a:lnTo>
                  <a:lnTo>
                    <a:pt x="479328" y="1299946"/>
                  </a:lnTo>
                  <a:lnTo>
                    <a:pt x="436257" y="1285939"/>
                  </a:lnTo>
                  <a:lnTo>
                    <a:pt x="394533" y="1269128"/>
                  </a:lnTo>
                  <a:lnTo>
                    <a:pt x="354268" y="1249623"/>
                  </a:lnTo>
                  <a:lnTo>
                    <a:pt x="315574" y="1227538"/>
                  </a:lnTo>
                  <a:lnTo>
                    <a:pt x="278564" y="1202984"/>
                  </a:lnTo>
                  <a:lnTo>
                    <a:pt x="243350" y="1176074"/>
                  </a:lnTo>
                  <a:lnTo>
                    <a:pt x="210043" y="1146920"/>
                  </a:lnTo>
                  <a:lnTo>
                    <a:pt x="178757" y="1115633"/>
                  </a:lnTo>
                  <a:lnTo>
                    <a:pt x="149602" y="1082326"/>
                  </a:lnTo>
                  <a:lnTo>
                    <a:pt x="122692" y="1047112"/>
                  </a:lnTo>
                  <a:lnTo>
                    <a:pt x="98138" y="1010102"/>
                  </a:lnTo>
                  <a:lnTo>
                    <a:pt x="76053" y="971408"/>
                  </a:lnTo>
                  <a:lnTo>
                    <a:pt x="56548" y="931143"/>
                  </a:lnTo>
                  <a:lnTo>
                    <a:pt x="39737" y="889419"/>
                  </a:lnTo>
                  <a:lnTo>
                    <a:pt x="25730" y="846348"/>
                  </a:lnTo>
                  <a:lnTo>
                    <a:pt x="14641" y="802042"/>
                  </a:lnTo>
                  <a:lnTo>
                    <a:pt x="6582" y="756614"/>
                  </a:lnTo>
                  <a:lnTo>
                    <a:pt x="1664" y="710175"/>
                  </a:lnTo>
                  <a:lnTo>
                    <a:pt x="0" y="662837"/>
                  </a:lnTo>
                  <a:lnTo>
                    <a:pt x="1664" y="615501"/>
                  </a:lnTo>
                  <a:lnTo>
                    <a:pt x="6582" y="569062"/>
                  </a:lnTo>
                  <a:lnTo>
                    <a:pt x="14641" y="523633"/>
                  </a:lnTo>
                  <a:lnTo>
                    <a:pt x="25730" y="479328"/>
                  </a:lnTo>
                  <a:lnTo>
                    <a:pt x="39737" y="436257"/>
                  </a:lnTo>
                  <a:lnTo>
                    <a:pt x="56548" y="394533"/>
                  </a:lnTo>
                  <a:lnTo>
                    <a:pt x="76053" y="354268"/>
                  </a:lnTo>
                  <a:lnTo>
                    <a:pt x="98138" y="315574"/>
                  </a:lnTo>
                  <a:lnTo>
                    <a:pt x="122692" y="278564"/>
                  </a:lnTo>
                  <a:lnTo>
                    <a:pt x="149602" y="243350"/>
                  </a:lnTo>
                  <a:lnTo>
                    <a:pt x="178757" y="210043"/>
                  </a:lnTo>
                  <a:lnTo>
                    <a:pt x="210043" y="178757"/>
                  </a:lnTo>
                  <a:lnTo>
                    <a:pt x="243350" y="149602"/>
                  </a:lnTo>
                  <a:lnTo>
                    <a:pt x="278564" y="122692"/>
                  </a:lnTo>
                  <a:lnTo>
                    <a:pt x="315574" y="98138"/>
                  </a:lnTo>
                  <a:lnTo>
                    <a:pt x="354268" y="76053"/>
                  </a:lnTo>
                  <a:lnTo>
                    <a:pt x="394533" y="56548"/>
                  </a:lnTo>
                  <a:lnTo>
                    <a:pt x="436257" y="39737"/>
                  </a:lnTo>
                  <a:lnTo>
                    <a:pt x="479328" y="25731"/>
                  </a:lnTo>
                  <a:lnTo>
                    <a:pt x="523633" y="14641"/>
                  </a:lnTo>
                  <a:lnTo>
                    <a:pt x="569062" y="6582"/>
                  </a:lnTo>
                  <a:lnTo>
                    <a:pt x="615501" y="1664"/>
                  </a:lnTo>
                  <a:lnTo>
                    <a:pt x="662838" y="0"/>
                  </a:lnTo>
                  <a:lnTo>
                    <a:pt x="710175" y="1664"/>
                  </a:lnTo>
                  <a:lnTo>
                    <a:pt x="756614" y="6582"/>
                  </a:lnTo>
                  <a:lnTo>
                    <a:pt x="802043" y="14641"/>
                  </a:lnTo>
                  <a:lnTo>
                    <a:pt x="846348" y="25731"/>
                  </a:lnTo>
                  <a:lnTo>
                    <a:pt x="889419" y="39737"/>
                  </a:lnTo>
                  <a:lnTo>
                    <a:pt x="931143" y="56548"/>
                  </a:lnTo>
                  <a:lnTo>
                    <a:pt x="971408" y="76053"/>
                  </a:lnTo>
                  <a:lnTo>
                    <a:pt x="1010102" y="98138"/>
                  </a:lnTo>
                  <a:lnTo>
                    <a:pt x="1047112" y="122692"/>
                  </a:lnTo>
                  <a:lnTo>
                    <a:pt x="1082326" y="149602"/>
                  </a:lnTo>
                  <a:lnTo>
                    <a:pt x="1115633" y="178757"/>
                  </a:lnTo>
                  <a:lnTo>
                    <a:pt x="1146920" y="210043"/>
                  </a:lnTo>
                  <a:lnTo>
                    <a:pt x="1176074" y="243350"/>
                  </a:lnTo>
                  <a:lnTo>
                    <a:pt x="1202984" y="278564"/>
                  </a:lnTo>
                  <a:lnTo>
                    <a:pt x="1227538" y="315574"/>
                  </a:lnTo>
                  <a:lnTo>
                    <a:pt x="1249623" y="354268"/>
                  </a:lnTo>
                  <a:lnTo>
                    <a:pt x="1269128" y="394533"/>
                  </a:lnTo>
                  <a:lnTo>
                    <a:pt x="1285939" y="436257"/>
                  </a:lnTo>
                  <a:lnTo>
                    <a:pt x="1299946" y="479328"/>
                  </a:lnTo>
                  <a:lnTo>
                    <a:pt x="1311035" y="523633"/>
                  </a:lnTo>
                  <a:lnTo>
                    <a:pt x="1319094" y="569062"/>
                  </a:lnTo>
                  <a:lnTo>
                    <a:pt x="1324012" y="615501"/>
                  </a:lnTo>
                  <a:lnTo>
                    <a:pt x="1325677" y="662838"/>
                  </a:lnTo>
                  <a:lnTo>
                    <a:pt x="1324012" y="710175"/>
                  </a:lnTo>
                  <a:lnTo>
                    <a:pt x="1319094" y="756614"/>
                  </a:lnTo>
                  <a:lnTo>
                    <a:pt x="1311035" y="802042"/>
                  </a:lnTo>
                  <a:lnTo>
                    <a:pt x="1299946" y="846348"/>
                  </a:lnTo>
                  <a:lnTo>
                    <a:pt x="1285939" y="889419"/>
                  </a:lnTo>
                  <a:lnTo>
                    <a:pt x="1269128" y="931143"/>
                  </a:lnTo>
                  <a:lnTo>
                    <a:pt x="1249623" y="971408"/>
                  </a:lnTo>
                  <a:lnTo>
                    <a:pt x="1227538" y="1010102"/>
                  </a:lnTo>
                  <a:lnTo>
                    <a:pt x="1202984" y="1047112"/>
                  </a:lnTo>
                  <a:lnTo>
                    <a:pt x="1176074" y="1082326"/>
                  </a:lnTo>
                  <a:lnTo>
                    <a:pt x="1146920" y="1115633"/>
                  </a:lnTo>
                  <a:lnTo>
                    <a:pt x="1115633" y="1146920"/>
                  </a:lnTo>
                  <a:lnTo>
                    <a:pt x="1082326" y="1176074"/>
                  </a:lnTo>
                  <a:lnTo>
                    <a:pt x="1047112" y="1202984"/>
                  </a:lnTo>
                  <a:lnTo>
                    <a:pt x="1010102" y="1227538"/>
                  </a:lnTo>
                  <a:lnTo>
                    <a:pt x="971408" y="1249623"/>
                  </a:lnTo>
                  <a:lnTo>
                    <a:pt x="931143" y="1269128"/>
                  </a:lnTo>
                  <a:lnTo>
                    <a:pt x="889419" y="1285939"/>
                  </a:lnTo>
                  <a:lnTo>
                    <a:pt x="846348" y="1299946"/>
                  </a:lnTo>
                  <a:lnTo>
                    <a:pt x="802043" y="1311035"/>
                  </a:lnTo>
                  <a:lnTo>
                    <a:pt x="756614" y="1319094"/>
                  </a:lnTo>
                  <a:lnTo>
                    <a:pt x="710175" y="1324012"/>
                  </a:lnTo>
                  <a:lnTo>
                    <a:pt x="662843" y="1325676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05822" y="4636234"/>
            <a:ext cx="14622780" cy="1325880"/>
            <a:chOff x="805822" y="4636234"/>
            <a:chExt cx="14622780" cy="1325880"/>
          </a:xfrm>
        </p:grpSpPr>
        <p:sp>
          <p:nvSpPr>
            <p:cNvPr id="6" name="object 6"/>
            <p:cNvSpPr/>
            <p:nvPr/>
          </p:nvSpPr>
          <p:spPr>
            <a:xfrm>
              <a:off x="1468661" y="4636234"/>
              <a:ext cx="13959840" cy="1325880"/>
            </a:xfrm>
            <a:custGeom>
              <a:avLst/>
              <a:gdLst/>
              <a:ahLst/>
              <a:cxnLst/>
              <a:rect l="l" t="t" r="r" b="b"/>
              <a:pathLst>
                <a:path w="13959840" h="1325879">
                  <a:moveTo>
                    <a:pt x="0" y="0"/>
                  </a:moveTo>
                  <a:lnTo>
                    <a:pt x="13959600" y="0"/>
                  </a:lnTo>
                  <a:lnTo>
                    <a:pt x="13959600" y="1325677"/>
                  </a:lnTo>
                  <a:lnTo>
                    <a:pt x="0" y="1325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8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5822" y="4636234"/>
              <a:ext cx="1325880" cy="1325880"/>
            </a:xfrm>
            <a:custGeom>
              <a:avLst/>
              <a:gdLst/>
              <a:ahLst/>
              <a:cxnLst/>
              <a:rect l="l" t="t" r="r" b="b"/>
              <a:pathLst>
                <a:path w="1325880" h="1325879">
                  <a:moveTo>
                    <a:pt x="662850" y="1325676"/>
                  </a:moveTo>
                  <a:lnTo>
                    <a:pt x="615501" y="1324012"/>
                  </a:lnTo>
                  <a:lnTo>
                    <a:pt x="569062" y="1319094"/>
                  </a:lnTo>
                  <a:lnTo>
                    <a:pt x="523633" y="1311035"/>
                  </a:lnTo>
                  <a:lnTo>
                    <a:pt x="479328" y="1299946"/>
                  </a:lnTo>
                  <a:lnTo>
                    <a:pt x="436257" y="1285939"/>
                  </a:lnTo>
                  <a:lnTo>
                    <a:pt x="394533" y="1269128"/>
                  </a:lnTo>
                  <a:lnTo>
                    <a:pt x="354268" y="1249623"/>
                  </a:lnTo>
                  <a:lnTo>
                    <a:pt x="315574" y="1227538"/>
                  </a:lnTo>
                  <a:lnTo>
                    <a:pt x="278564" y="1202984"/>
                  </a:lnTo>
                  <a:lnTo>
                    <a:pt x="243350" y="1176074"/>
                  </a:lnTo>
                  <a:lnTo>
                    <a:pt x="210043" y="1146920"/>
                  </a:lnTo>
                  <a:lnTo>
                    <a:pt x="178757" y="1115633"/>
                  </a:lnTo>
                  <a:lnTo>
                    <a:pt x="149602" y="1082326"/>
                  </a:lnTo>
                  <a:lnTo>
                    <a:pt x="122692" y="1047112"/>
                  </a:lnTo>
                  <a:lnTo>
                    <a:pt x="98138" y="1010102"/>
                  </a:lnTo>
                  <a:lnTo>
                    <a:pt x="76053" y="971408"/>
                  </a:lnTo>
                  <a:lnTo>
                    <a:pt x="56548" y="931143"/>
                  </a:lnTo>
                  <a:lnTo>
                    <a:pt x="39737" y="889419"/>
                  </a:lnTo>
                  <a:lnTo>
                    <a:pt x="25730" y="846348"/>
                  </a:lnTo>
                  <a:lnTo>
                    <a:pt x="14641" y="802042"/>
                  </a:lnTo>
                  <a:lnTo>
                    <a:pt x="6582" y="756614"/>
                  </a:lnTo>
                  <a:lnTo>
                    <a:pt x="1664" y="710175"/>
                  </a:lnTo>
                  <a:lnTo>
                    <a:pt x="0" y="662837"/>
                  </a:lnTo>
                  <a:lnTo>
                    <a:pt x="1664" y="615501"/>
                  </a:lnTo>
                  <a:lnTo>
                    <a:pt x="6582" y="569062"/>
                  </a:lnTo>
                  <a:lnTo>
                    <a:pt x="14641" y="523633"/>
                  </a:lnTo>
                  <a:lnTo>
                    <a:pt x="25730" y="479328"/>
                  </a:lnTo>
                  <a:lnTo>
                    <a:pt x="39737" y="436257"/>
                  </a:lnTo>
                  <a:lnTo>
                    <a:pt x="56548" y="394533"/>
                  </a:lnTo>
                  <a:lnTo>
                    <a:pt x="76053" y="354268"/>
                  </a:lnTo>
                  <a:lnTo>
                    <a:pt x="98138" y="315574"/>
                  </a:lnTo>
                  <a:lnTo>
                    <a:pt x="122692" y="278564"/>
                  </a:lnTo>
                  <a:lnTo>
                    <a:pt x="149602" y="243350"/>
                  </a:lnTo>
                  <a:lnTo>
                    <a:pt x="178757" y="210043"/>
                  </a:lnTo>
                  <a:lnTo>
                    <a:pt x="210043" y="178757"/>
                  </a:lnTo>
                  <a:lnTo>
                    <a:pt x="243350" y="149602"/>
                  </a:lnTo>
                  <a:lnTo>
                    <a:pt x="278564" y="122692"/>
                  </a:lnTo>
                  <a:lnTo>
                    <a:pt x="315574" y="98138"/>
                  </a:lnTo>
                  <a:lnTo>
                    <a:pt x="354268" y="76053"/>
                  </a:lnTo>
                  <a:lnTo>
                    <a:pt x="394533" y="56548"/>
                  </a:lnTo>
                  <a:lnTo>
                    <a:pt x="436257" y="39737"/>
                  </a:lnTo>
                  <a:lnTo>
                    <a:pt x="479328" y="25731"/>
                  </a:lnTo>
                  <a:lnTo>
                    <a:pt x="523633" y="14641"/>
                  </a:lnTo>
                  <a:lnTo>
                    <a:pt x="569062" y="6582"/>
                  </a:lnTo>
                  <a:lnTo>
                    <a:pt x="615501" y="1664"/>
                  </a:lnTo>
                  <a:lnTo>
                    <a:pt x="662838" y="0"/>
                  </a:lnTo>
                  <a:lnTo>
                    <a:pt x="710175" y="1664"/>
                  </a:lnTo>
                  <a:lnTo>
                    <a:pt x="756614" y="6582"/>
                  </a:lnTo>
                  <a:lnTo>
                    <a:pt x="802043" y="14641"/>
                  </a:lnTo>
                  <a:lnTo>
                    <a:pt x="846348" y="25731"/>
                  </a:lnTo>
                  <a:lnTo>
                    <a:pt x="889419" y="39737"/>
                  </a:lnTo>
                  <a:lnTo>
                    <a:pt x="931143" y="56548"/>
                  </a:lnTo>
                  <a:lnTo>
                    <a:pt x="971408" y="76053"/>
                  </a:lnTo>
                  <a:lnTo>
                    <a:pt x="1010102" y="98138"/>
                  </a:lnTo>
                  <a:lnTo>
                    <a:pt x="1047112" y="122692"/>
                  </a:lnTo>
                  <a:lnTo>
                    <a:pt x="1082326" y="149602"/>
                  </a:lnTo>
                  <a:lnTo>
                    <a:pt x="1115633" y="178757"/>
                  </a:lnTo>
                  <a:lnTo>
                    <a:pt x="1146920" y="210043"/>
                  </a:lnTo>
                  <a:lnTo>
                    <a:pt x="1176074" y="243350"/>
                  </a:lnTo>
                  <a:lnTo>
                    <a:pt x="1202984" y="278564"/>
                  </a:lnTo>
                  <a:lnTo>
                    <a:pt x="1227538" y="315574"/>
                  </a:lnTo>
                  <a:lnTo>
                    <a:pt x="1249623" y="354268"/>
                  </a:lnTo>
                  <a:lnTo>
                    <a:pt x="1269128" y="394533"/>
                  </a:lnTo>
                  <a:lnTo>
                    <a:pt x="1285939" y="436257"/>
                  </a:lnTo>
                  <a:lnTo>
                    <a:pt x="1299946" y="479328"/>
                  </a:lnTo>
                  <a:lnTo>
                    <a:pt x="1311035" y="523633"/>
                  </a:lnTo>
                  <a:lnTo>
                    <a:pt x="1319094" y="569062"/>
                  </a:lnTo>
                  <a:lnTo>
                    <a:pt x="1324012" y="615501"/>
                  </a:lnTo>
                  <a:lnTo>
                    <a:pt x="1325677" y="662838"/>
                  </a:lnTo>
                  <a:lnTo>
                    <a:pt x="1324012" y="710175"/>
                  </a:lnTo>
                  <a:lnTo>
                    <a:pt x="1319094" y="756614"/>
                  </a:lnTo>
                  <a:lnTo>
                    <a:pt x="1311035" y="802042"/>
                  </a:lnTo>
                  <a:lnTo>
                    <a:pt x="1299946" y="846348"/>
                  </a:lnTo>
                  <a:lnTo>
                    <a:pt x="1285939" y="889419"/>
                  </a:lnTo>
                  <a:lnTo>
                    <a:pt x="1269128" y="931143"/>
                  </a:lnTo>
                  <a:lnTo>
                    <a:pt x="1249623" y="971408"/>
                  </a:lnTo>
                  <a:lnTo>
                    <a:pt x="1227538" y="1010102"/>
                  </a:lnTo>
                  <a:lnTo>
                    <a:pt x="1202984" y="1047112"/>
                  </a:lnTo>
                  <a:lnTo>
                    <a:pt x="1176074" y="1082326"/>
                  </a:lnTo>
                  <a:lnTo>
                    <a:pt x="1146920" y="1115633"/>
                  </a:lnTo>
                  <a:lnTo>
                    <a:pt x="1115633" y="1146920"/>
                  </a:lnTo>
                  <a:lnTo>
                    <a:pt x="1082326" y="1176074"/>
                  </a:lnTo>
                  <a:lnTo>
                    <a:pt x="1047112" y="1202984"/>
                  </a:lnTo>
                  <a:lnTo>
                    <a:pt x="1010102" y="1227538"/>
                  </a:lnTo>
                  <a:lnTo>
                    <a:pt x="971408" y="1249623"/>
                  </a:lnTo>
                  <a:lnTo>
                    <a:pt x="931143" y="1269128"/>
                  </a:lnTo>
                  <a:lnTo>
                    <a:pt x="889419" y="1285939"/>
                  </a:lnTo>
                  <a:lnTo>
                    <a:pt x="846348" y="1299946"/>
                  </a:lnTo>
                  <a:lnTo>
                    <a:pt x="802043" y="1311035"/>
                  </a:lnTo>
                  <a:lnTo>
                    <a:pt x="756614" y="1319094"/>
                  </a:lnTo>
                  <a:lnTo>
                    <a:pt x="710175" y="1324012"/>
                  </a:lnTo>
                  <a:lnTo>
                    <a:pt x="662850" y="1325676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805822" y="8182989"/>
            <a:ext cx="14622780" cy="1335405"/>
            <a:chOff x="805822" y="8182989"/>
            <a:chExt cx="14622780" cy="1335405"/>
          </a:xfrm>
        </p:grpSpPr>
        <p:sp>
          <p:nvSpPr>
            <p:cNvPr id="9" name="object 9"/>
            <p:cNvSpPr/>
            <p:nvPr/>
          </p:nvSpPr>
          <p:spPr>
            <a:xfrm>
              <a:off x="1468661" y="8182989"/>
              <a:ext cx="13959840" cy="1325880"/>
            </a:xfrm>
            <a:custGeom>
              <a:avLst/>
              <a:gdLst/>
              <a:ahLst/>
              <a:cxnLst/>
              <a:rect l="l" t="t" r="r" b="b"/>
              <a:pathLst>
                <a:path w="13959840" h="1325879">
                  <a:moveTo>
                    <a:pt x="0" y="1325677"/>
                  </a:moveTo>
                  <a:lnTo>
                    <a:pt x="0" y="0"/>
                  </a:lnTo>
                  <a:lnTo>
                    <a:pt x="13959600" y="0"/>
                  </a:lnTo>
                  <a:lnTo>
                    <a:pt x="13959600" y="1325677"/>
                  </a:lnTo>
                  <a:lnTo>
                    <a:pt x="0" y="1325677"/>
                  </a:lnTo>
                  <a:close/>
                </a:path>
              </a:pathLst>
            </a:custGeom>
            <a:solidFill>
              <a:srgbClr val="3F58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05822" y="8192514"/>
              <a:ext cx="1325880" cy="1325880"/>
            </a:xfrm>
            <a:custGeom>
              <a:avLst/>
              <a:gdLst/>
              <a:ahLst/>
              <a:cxnLst/>
              <a:rect l="l" t="t" r="r" b="b"/>
              <a:pathLst>
                <a:path w="1325880" h="1325879">
                  <a:moveTo>
                    <a:pt x="662842" y="1325676"/>
                  </a:moveTo>
                  <a:lnTo>
                    <a:pt x="615501" y="1324012"/>
                  </a:lnTo>
                  <a:lnTo>
                    <a:pt x="569062" y="1319094"/>
                  </a:lnTo>
                  <a:lnTo>
                    <a:pt x="523633" y="1311034"/>
                  </a:lnTo>
                  <a:lnTo>
                    <a:pt x="479328" y="1299945"/>
                  </a:lnTo>
                  <a:lnTo>
                    <a:pt x="436257" y="1285939"/>
                  </a:lnTo>
                  <a:lnTo>
                    <a:pt x="394533" y="1269128"/>
                  </a:lnTo>
                  <a:lnTo>
                    <a:pt x="354268" y="1249623"/>
                  </a:lnTo>
                  <a:lnTo>
                    <a:pt x="315574" y="1227538"/>
                  </a:lnTo>
                  <a:lnTo>
                    <a:pt x="278564" y="1202984"/>
                  </a:lnTo>
                  <a:lnTo>
                    <a:pt x="243350" y="1176074"/>
                  </a:lnTo>
                  <a:lnTo>
                    <a:pt x="210043" y="1146919"/>
                  </a:lnTo>
                  <a:lnTo>
                    <a:pt x="178757" y="1115633"/>
                  </a:lnTo>
                  <a:lnTo>
                    <a:pt x="149602" y="1082326"/>
                  </a:lnTo>
                  <a:lnTo>
                    <a:pt x="122692" y="1047112"/>
                  </a:lnTo>
                  <a:lnTo>
                    <a:pt x="98138" y="1010102"/>
                  </a:lnTo>
                  <a:lnTo>
                    <a:pt x="76053" y="971408"/>
                  </a:lnTo>
                  <a:lnTo>
                    <a:pt x="56548" y="931143"/>
                  </a:lnTo>
                  <a:lnTo>
                    <a:pt x="39737" y="889419"/>
                  </a:lnTo>
                  <a:lnTo>
                    <a:pt x="25730" y="846348"/>
                  </a:lnTo>
                  <a:lnTo>
                    <a:pt x="14641" y="802043"/>
                  </a:lnTo>
                  <a:lnTo>
                    <a:pt x="6582" y="756614"/>
                  </a:lnTo>
                  <a:lnTo>
                    <a:pt x="1664" y="710175"/>
                  </a:lnTo>
                  <a:lnTo>
                    <a:pt x="0" y="662837"/>
                  </a:lnTo>
                  <a:lnTo>
                    <a:pt x="1664" y="615501"/>
                  </a:lnTo>
                  <a:lnTo>
                    <a:pt x="6582" y="569062"/>
                  </a:lnTo>
                  <a:lnTo>
                    <a:pt x="14641" y="523634"/>
                  </a:lnTo>
                  <a:lnTo>
                    <a:pt x="25730" y="479328"/>
                  </a:lnTo>
                  <a:lnTo>
                    <a:pt x="39737" y="436257"/>
                  </a:lnTo>
                  <a:lnTo>
                    <a:pt x="56548" y="394533"/>
                  </a:lnTo>
                  <a:lnTo>
                    <a:pt x="76053" y="354268"/>
                  </a:lnTo>
                  <a:lnTo>
                    <a:pt x="98138" y="315575"/>
                  </a:lnTo>
                  <a:lnTo>
                    <a:pt x="122692" y="278565"/>
                  </a:lnTo>
                  <a:lnTo>
                    <a:pt x="149602" y="243350"/>
                  </a:lnTo>
                  <a:lnTo>
                    <a:pt x="178757" y="210043"/>
                  </a:lnTo>
                  <a:lnTo>
                    <a:pt x="210043" y="178757"/>
                  </a:lnTo>
                  <a:lnTo>
                    <a:pt x="243350" y="149602"/>
                  </a:lnTo>
                  <a:lnTo>
                    <a:pt x="278564" y="122692"/>
                  </a:lnTo>
                  <a:lnTo>
                    <a:pt x="315574" y="98138"/>
                  </a:lnTo>
                  <a:lnTo>
                    <a:pt x="354268" y="76053"/>
                  </a:lnTo>
                  <a:lnTo>
                    <a:pt x="394533" y="56548"/>
                  </a:lnTo>
                  <a:lnTo>
                    <a:pt x="436257" y="39737"/>
                  </a:lnTo>
                  <a:lnTo>
                    <a:pt x="479328" y="25731"/>
                  </a:lnTo>
                  <a:lnTo>
                    <a:pt x="523633" y="14641"/>
                  </a:lnTo>
                  <a:lnTo>
                    <a:pt x="569062" y="6582"/>
                  </a:lnTo>
                  <a:lnTo>
                    <a:pt x="615501" y="1664"/>
                  </a:lnTo>
                  <a:lnTo>
                    <a:pt x="662838" y="0"/>
                  </a:lnTo>
                  <a:lnTo>
                    <a:pt x="710175" y="1664"/>
                  </a:lnTo>
                  <a:lnTo>
                    <a:pt x="756614" y="6582"/>
                  </a:lnTo>
                  <a:lnTo>
                    <a:pt x="802043" y="14641"/>
                  </a:lnTo>
                  <a:lnTo>
                    <a:pt x="846348" y="25731"/>
                  </a:lnTo>
                  <a:lnTo>
                    <a:pt x="889419" y="39737"/>
                  </a:lnTo>
                  <a:lnTo>
                    <a:pt x="931143" y="56548"/>
                  </a:lnTo>
                  <a:lnTo>
                    <a:pt x="971408" y="76053"/>
                  </a:lnTo>
                  <a:lnTo>
                    <a:pt x="1010102" y="98138"/>
                  </a:lnTo>
                  <a:lnTo>
                    <a:pt x="1047112" y="122692"/>
                  </a:lnTo>
                  <a:lnTo>
                    <a:pt x="1082326" y="149602"/>
                  </a:lnTo>
                  <a:lnTo>
                    <a:pt x="1115633" y="178757"/>
                  </a:lnTo>
                  <a:lnTo>
                    <a:pt x="1146920" y="210043"/>
                  </a:lnTo>
                  <a:lnTo>
                    <a:pt x="1176074" y="243350"/>
                  </a:lnTo>
                  <a:lnTo>
                    <a:pt x="1202984" y="278565"/>
                  </a:lnTo>
                  <a:lnTo>
                    <a:pt x="1227538" y="315575"/>
                  </a:lnTo>
                  <a:lnTo>
                    <a:pt x="1249623" y="354268"/>
                  </a:lnTo>
                  <a:lnTo>
                    <a:pt x="1269128" y="394533"/>
                  </a:lnTo>
                  <a:lnTo>
                    <a:pt x="1285939" y="436257"/>
                  </a:lnTo>
                  <a:lnTo>
                    <a:pt x="1299946" y="479328"/>
                  </a:lnTo>
                  <a:lnTo>
                    <a:pt x="1311035" y="523634"/>
                  </a:lnTo>
                  <a:lnTo>
                    <a:pt x="1319094" y="569062"/>
                  </a:lnTo>
                  <a:lnTo>
                    <a:pt x="1324012" y="615501"/>
                  </a:lnTo>
                  <a:lnTo>
                    <a:pt x="1325677" y="662839"/>
                  </a:lnTo>
                  <a:lnTo>
                    <a:pt x="1324012" y="710175"/>
                  </a:lnTo>
                  <a:lnTo>
                    <a:pt x="1319094" y="756614"/>
                  </a:lnTo>
                  <a:lnTo>
                    <a:pt x="1311035" y="802043"/>
                  </a:lnTo>
                  <a:lnTo>
                    <a:pt x="1299946" y="846348"/>
                  </a:lnTo>
                  <a:lnTo>
                    <a:pt x="1285939" y="889419"/>
                  </a:lnTo>
                  <a:lnTo>
                    <a:pt x="1269128" y="931143"/>
                  </a:lnTo>
                  <a:lnTo>
                    <a:pt x="1249623" y="971408"/>
                  </a:lnTo>
                  <a:lnTo>
                    <a:pt x="1227538" y="1010102"/>
                  </a:lnTo>
                  <a:lnTo>
                    <a:pt x="1202984" y="1047112"/>
                  </a:lnTo>
                  <a:lnTo>
                    <a:pt x="1176074" y="1082326"/>
                  </a:lnTo>
                  <a:lnTo>
                    <a:pt x="1146920" y="1115633"/>
                  </a:lnTo>
                  <a:lnTo>
                    <a:pt x="1115633" y="1146919"/>
                  </a:lnTo>
                  <a:lnTo>
                    <a:pt x="1082326" y="1176074"/>
                  </a:lnTo>
                  <a:lnTo>
                    <a:pt x="1047112" y="1202984"/>
                  </a:lnTo>
                  <a:lnTo>
                    <a:pt x="1010102" y="1227538"/>
                  </a:lnTo>
                  <a:lnTo>
                    <a:pt x="971408" y="1249623"/>
                  </a:lnTo>
                  <a:lnTo>
                    <a:pt x="931143" y="1269128"/>
                  </a:lnTo>
                  <a:lnTo>
                    <a:pt x="889419" y="1285939"/>
                  </a:lnTo>
                  <a:lnTo>
                    <a:pt x="846348" y="1299945"/>
                  </a:lnTo>
                  <a:lnTo>
                    <a:pt x="802043" y="1311034"/>
                  </a:lnTo>
                  <a:lnTo>
                    <a:pt x="756614" y="1319094"/>
                  </a:lnTo>
                  <a:lnTo>
                    <a:pt x="710175" y="1324012"/>
                  </a:lnTo>
                  <a:lnTo>
                    <a:pt x="662842" y="1325676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349597" y="3213553"/>
            <a:ext cx="238125" cy="685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300" spc="-1385" b="1">
                <a:solidFill>
                  <a:srgbClr val="3F5895"/>
                </a:solidFill>
                <a:latin typeface="Verdana"/>
                <a:cs typeface="Verdana"/>
              </a:rPr>
              <a:t>1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9257" y="4948553"/>
            <a:ext cx="398780" cy="685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300" spc="-120" b="1">
                <a:solidFill>
                  <a:srgbClr val="3F5895"/>
                </a:solidFill>
                <a:latin typeface="Verdana"/>
                <a:cs typeface="Verdana"/>
              </a:rPr>
              <a:t>2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2437" y="8495308"/>
            <a:ext cx="432434" cy="685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300" spc="145" b="1">
                <a:solidFill>
                  <a:srgbClr val="3F5895"/>
                </a:solidFill>
                <a:latin typeface="Verdana"/>
                <a:cs typeface="Verdana"/>
              </a:rPr>
              <a:t>4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30964" y="570271"/>
            <a:ext cx="12559030" cy="185420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0"/>
              </a:spcBef>
            </a:pPr>
            <a:r>
              <a:rPr dirty="0" spc="190"/>
              <a:t>ПРИ</a:t>
            </a:r>
            <a:r>
              <a:rPr dirty="0" spc="-155"/>
              <a:t> </a:t>
            </a:r>
            <a:r>
              <a:rPr dirty="0" spc="-204"/>
              <a:t>ВЫЗОВЕ</a:t>
            </a:r>
            <a:r>
              <a:rPr dirty="0" spc="-145"/>
              <a:t> </a:t>
            </a:r>
            <a:r>
              <a:rPr dirty="0" spc="-114"/>
              <a:t>ЭКСТРЕННЫХ</a:t>
            </a:r>
            <a:r>
              <a:rPr dirty="0" spc="-150"/>
              <a:t> </a:t>
            </a:r>
            <a:r>
              <a:rPr dirty="0" spc="-30"/>
              <a:t>СЛУЖБ </a:t>
            </a:r>
            <a:r>
              <a:rPr dirty="0" spc="-1525"/>
              <a:t> </a:t>
            </a:r>
            <a:r>
              <a:rPr dirty="0" spc="85"/>
              <a:t>СООБЩИ</a:t>
            </a:r>
            <a:r>
              <a:rPr dirty="0" spc="-140"/>
              <a:t> </a:t>
            </a:r>
            <a:r>
              <a:rPr dirty="0" spc="-50"/>
              <a:t>ДИСПЕТЧЕРУ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06317" y="2941871"/>
            <a:ext cx="648906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445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dirty="0" sz="6600" spc="-125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dirty="0" sz="6600" spc="-65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6600" spc="-6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6600" spc="-22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dirty="0" sz="6600" spc="-7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dirty="0" sz="6600" spc="-11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dirty="0" sz="6600" spc="58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dirty="0" sz="6600" spc="10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dirty="0" sz="6600" spc="-7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dirty="0" sz="6600" spc="-7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6600" spc="-22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dirty="0" sz="6600" spc="57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dirty="0" sz="6600" spc="535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6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06317" y="4676868"/>
            <a:ext cx="6731634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400">
                <a:solidFill>
                  <a:srgbClr val="FAFBF6"/>
                </a:solidFill>
                <a:latin typeface="Lucida Sans Unicode"/>
                <a:cs typeface="Lucida Sans Unicode"/>
              </a:rPr>
              <a:t>С</a:t>
            </a:r>
            <a:r>
              <a:rPr dirty="0" sz="6600" spc="-605">
                <a:solidFill>
                  <a:srgbClr val="FAFBF6"/>
                </a:solidFill>
                <a:latin typeface="Lucida Sans Unicode"/>
                <a:cs typeface="Lucida Sans Unicode"/>
              </a:rPr>
              <a:t> </a:t>
            </a:r>
            <a:r>
              <a:rPr dirty="0" sz="6600" spc="-60">
                <a:solidFill>
                  <a:srgbClr val="FAFBF6"/>
                </a:solidFill>
                <a:latin typeface="Lucida Sans Unicode"/>
                <a:cs typeface="Lucida Sans Unicode"/>
              </a:rPr>
              <a:t>к</a:t>
            </a:r>
            <a:r>
              <a:rPr dirty="0" sz="6600" spc="40">
                <a:solidFill>
                  <a:srgbClr val="FAFBF6"/>
                </a:solidFill>
                <a:latin typeface="Lucida Sans Unicode"/>
                <a:cs typeface="Lucida Sans Unicode"/>
              </a:rPr>
              <a:t>е</a:t>
            </a:r>
            <a:r>
              <a:rPr dirty="0" sz="6600" spc="130">
                <a:solidFill>
                  <a:srgbClr val="FAFBF6"/>
                </a:solidFill>
                <a:latin typeface="Lucida Sans Unicode"/>
                <a:cs typeface="Lucida Sans Unicode"/>
              </a:rPr>
              <a:t>м</a:t>
            </a:r>
            <a:r>
              <a:rPr dirty="0" sz="6600" spc="-605">
                <a:solidFill>
                  <a:srgbClr val="FAFBF6"/>
                </a:solidFill>
                <a:latin typeface="Lucida Sans Unicode"/>
                <a:cs typeface="Lucida Sans Unicode"/>
              </a:rPr>
              <a:t> </a:t>
            </a:r>
            <a:r>
              <a:rPr dirty="0" sz="6600" spc="-220">
                <a:solidFill>
                  <a:srgbClr val="FAFBF6"/>
                </a:solidFill>
                <a:latin typeface="Lucida Sans Unicode"/>
                <a:cs typeface="Lucida Sans Unicode"/>
              </a:rPr>
              <a:t>с</a:t>
            </a:r>
            <a:r>
              <a:rPr dirty="0" sz="6600" spc="-70">
                <a:solidFill>
                  <a:srgbClr val="FAFBF6"/>
                </a:solidFill>
                <a:latin typeface="Lucida Sans Unicode"/>
                <a:cs typeface="Lucida Sans Unicode"/>
              </a:rPr>
              <a:t>л</a:t>
            </a:r>
            <a:r>
              <a:rPr dirty="0" sz="6600" spc="-110">
                <a:solidFill>
                  <a:srgbClr val="FAFBF6"/>
                </a:solidFill>
                <a:latin typeface="Lucida Sans Unicode"/>
                <a:cs typeface="Lucida Sans Unicode"/>
              </a:rPr>
              <a:t>у</a:t>
            </a:r>
            <a:r>
              <a:rPr dirty="0" sz="6600" spc="580">
                <a:solidFill>
                  <a:srgbClr val="FAFBF6"/>
                </a:solidFill>
                <a:latin typeface="Lucida Sans Unicode"/>
                <a:cs typeface="Lucida Sans Unicode"/>
              </a:rPr>
              <a:t>ч</a:t>
            </a:r>
            <a:r>
              <a:rPr dirty="0" sz="6600" spc="100">
                <a:solidFill>
                  <a:srgbClr val="FAFBF6"/>
                </a:solidFill>
                <a:latin typeface="Lucida Sans Unicode"/>
                <a:cs typeface="Lucida Sans Unicode"/>
              </a:rPr>
              <a:t>и</a:t>
            </a:r>
            <a:r>
              <a:rPr dirty="0" sz="6600" spc="-70">
                <a:solidFill>
                  <a:srgbClr val="FAFBF6"/>
                </a:solidFill>
                <a:latin typeface="Lucida Sans Unicode"/>
                <a:cs typeface="Lucida Sans Unicode"/>
              </a:rPr>
              <a:t>л</a:t>
            </a:r>
            <a:r>
              <a:rPr dirty="0" sz="6600" spc="-70">
                <a:solidFill>
                  <a:srgbClr val="FAFBF6"/>
                </a:solidFill>
                <a:latin typeface="Lucida Sans Unicode"/>
                <a:cs typeface="Lucida Sans Unicode"/>
              </a:rPr>
              <a:t>о</a:t>
            </a:r>
            <a:r>
              <a:rPr dirty="0" sz="6600" spc="-220">
                <a:solidFill>
                  <a:srgbClr val="FAFBF6"/>
                </a:solidFill>
                <a:latin typeface="Lucida Sans Unicode"/>
                <a:cs typeface="Lucida Sans Unicode"/>
              </a:rPr>
              <a:t>с</a:t>
            </a:r>
            <a:r>
              <a:rPr dirty="0" sz="6600" spc="575">
                <a:solidFill>
                  <a:srgbClr val="FAFBF6"/>
                </a:solidFill>
                <a:latin typeface="Lucida Sans Unicode"/>
                <a:cs typeface="Lucida Sans Unicode"/>
              </a:rPr>
              <a:t>ь</a:t>
            </a:r>
            <a:endParaRPr sz="66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7391" y="8233148"/>
            <a:ext cx="872045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405">
                <a:solidFill>
                  <a:srgbClr val="FAFBF6"/>
                </a:solidFill>
                <a:latin typeface="Lucida Sans Unicode"/>
                <a:cs typeface="Lucida Sans Unicode"/>
              </a:rPr>
              <a:t>С</a:t>
            </a:r>
            <a:r>
              <a:rPr dirty="0" sz="6600" spc="330">
                <a:solidFill>
                  <a:srgbClr val="FAFBF6"/>
                </a:solidFill>
                <a:latin typeface="Lucida Sans Unicode"/>
                <a:cs typeface="Lucida Sans Unicode"/>
              </a:rPr>
              <a:t>в</a:t>
            </a:r>
            <a:r>
              <a:rPr dirty="0" sz="6600" spc="-70">
                <a:solidFill>
                  <a:srgbClr val="FAFBF6"/>
                </a:solidFill>
                <a:latin typeface="Lucida Sans Unicode"/>
                <a:cs typeface="Lucida Sans Unicode"/>
              </a:rPr>
              <a:t>о</a:t>
            </a:r>
            <a:r>
              <a:rPr dirty="0" sz="6600" spc="45">
                <a:solidFill>
                  <a:srgbClr val="FAFBF6"/>
                </a:solidFill>
                <a:latin typeface="Lucida Sans Unicode"/>
                <a:cs typeface="Lucida Sans Unicode"/>
              </a:rPr>
              <a:t>е</a:t>
            </a:r>
            <a:r>
              <a:rPr dirty="0" sz="6600" spc="-605">
                <a:solidFill>
                  <a:srgbClr val="FAFBF6"/>
                </a:solidFill>
                <a:latin typeface="Lucida Sans Unicode"/>
                <a:cs typeface="Lucida Sans Unicode"/>
              </a:rPr>
              <a:t> </a:t>
            </a:r>
            <a:r>
              <a:rPr dirty="0" sz="6600" spc="100">
                <a:solidFill>
                  <a:srgbClr val="FAFBF6"/>
                </a:solidFill>
                <a:latin typeface="Lucida Sans Unicode"/>
                <a:cs typeface="Lucida Sans Unicode"/>
              </a:rPr>
              <a:t>и</a:t>
            </a:r>
            <a:r>
              <a:rPr dirty="0" sz="6600" spc="125">
                <a:solidFill>
                  <a:srgbClr val="FAFBF6"/>
                </a:solidFill>
                <a:latin typeface="Lucida Sans Unicode"/>
                <a:cs typeface="Lucida Sans Unicode"/>
              </a:rPr>
              <a:t>м</a:t>
            </a:r>
            <a:r>
              <a:rPr dirty="0" sz="6600" spc="320">
                <a:solidFill>
                  <a:srgbClr val="FAFBF6"/>
                </a:solidFill>
                <a:latin typeface="Lucida Sans Unicode"/>
                <a:cs typeface="Lucida Sans Unicode"/>
              </a:rPr>
              <a:t>я</a:t>
            </a:r>
            <a:r>
              <a:rPr dirty="0" sz="6600" spc="-605">
                <a:solidFill>
                  <a:srgbClr val="FAFBF6"/>
                </a:solidFill>
                <a:latin typeface="Lucida Sans Unicode"/>
                <a:cs typeface="Lucida Sans Unicode"/>
              </a:rPr>
              <a:t> </a:t>
            </a:r>
            <a:r>
              <a:rPr dirty="0" sz="6600" spc="105">
                <a:solidFill>
                  <a:srgbClr val="FAFBF6"/>
                </a:solidFill>
                <a:latin typeface="Lucida Sans Unicode"/>
                <a:cs typeface="Lucida Sans Unicode"/>
              </a:rPr>
              <a:t>и</a:t>
            </a:r>
            <a:r>
              <a:rPr dirty="0" sz="6600" spc="-605">
                <a:solidFill>
                  <a:srgbClr val="FAFBF6"/>
                </a:solidFill>
                <a:latin typeface="Lucida Sans Unicode"/>
                <a:cs typeface="Lucida Sans Unicode"/>
              </a:rPr>
              <a:t> </a:t>
            </a:r>
            <a:r>
              <a:rPr dirty="0" sz="6600" spc="-550">
                <a:solidFill>
                  <a:srgbClr val="FAFBF6"/>
                </a:solidFill>
                <a:latin typeface="Lucida Sans Unicode"/>
                <a:cs typeface="Lucida Sans Unicode"/>
              </a:rPr>
              <a:t>ф</a:t>
            </a:r>
            <a:r>
              <a:rPr dirty="0" sz="6600" spc="50">
                <a:solidFill>
                  <a:srgbClr val="FAFBF6"/>
                </a:solidFill>
                <a:latin typeface="Lucida Sans Unicode"/>
                <a:cs typeface="Lucida Sans Unicode"/>
              </a:rPr>
              <a:t>а</a:t>
            </a:r>
            <a:r>
              <a:rPr dirty="0" sz="6600" spc="125">
                <a:solidFill>
                  <a:srgbClr val="FAFBF6"/>
                </a:solidFill>
                <a:latin typeface="Lucida Sans Unicode"/>
                <a:cs typeface="Lucida Sans Unicode"/>
              </a:rPr>
              <a:t>м</a:t>
            </a:r>
            <a:r>
              <a:rPr dirty="0" sz="6600" spc="100">
                <a:solidFill>
                  <a:srgbClr val="FAFBF6"/>
                </a:solidFill>
                <a:latin typeface="Lucida Sans Unicode"/>
                <a:cs typeface="Lucida Sans Unicode"/>
              </a:rPr>
              <a:t>и</a:t>
            </a:r>
            <a:r>
              <a:rPr dirty="0" sz="6600" spc="-70">
                <a:solidFill>
                  <a:srgbClr val="FAFBF6"/>
                </a:solidFill>
                <a:latin typeface="Lucida Sans Unicode"/>
                <a:cs typeface="Lucida Sans Unicode"/>
              </a:rPr>
              <a:t>л</a:t>
            </a:r>
            <a:r>
              <a:rPr dirty="0" sz="6600" spc="100">
                <a:solidFill>
                  <a:srgbClr val="FAFBF6"/>
                </a:solidFill>
                <a:latin typeface="Lucida Sans Unicode"/>
                <a:cs typeface="Lucida Sans Unicode"/>
              </a:rPr>
              <a:t>и</a:t>
            </a:r>
            <a:r>
              <a:rPr dirty="0" sz="6600" spc="145">
                <a:solidFill>
                  <a:srgbClr val="FAFBF6"/>
                </a:solidFill>
                <a:latin typeface="Lucida Sans Unicode"/>
                <a:cs typeface="Lucida Sans Unicode"/>
              </a:rPr>
              <a:t>ю</a:t>
            </a:r>
            <a:endParaRPr sz="66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6502" y="6371486"/>
            <a:ext cx="13822044" cy="1325880"/>
          </a:xfrm>
          <a:custGeom>
            <a:avLst/>
            <a:gdLst/>
            <a:ahLst/>
            <a:cxnLst/>
            <a:rect l="l" t="t" r="r" b="b"/>
            <a:pathLst>
              <a:path w="13822044" h="1325879">
                <a:moveTo>
                  <a:pt x="13821758" y="1325677"/>
                </a:moveTo>
                <a:lnTo>
                  <a:pt x="0" y="1325677"/>
                </a:lnTo>
                <a:lnTo>
                  <a:pt x="0" y="0"/>
                </a:lnTo>
                <a:lnTo>
                  <a:pt x="13821758" y="0"/>
                </a:lnTo>
                <a:lnTo>
                  <a:pt x="13821758" y="1325677"/>
                </a:lnTo>
                <a:close/>
              </a:path>
            </a:pathLst>
          </a:custGeom>
          <a:solidFill>
            <a:srgbClr val="3F58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306317" y="6412129"/>
            <a:ext cx="738060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95">
                <a:solidFill>
                  <a:srgbClr val="FDFDFD"/>
                </a:solidFill>
                <a:latin typeface="Lucida Sans Unicode"/>
                <a:cs typeface="Lucida Sans Unicode"/>
              </a:rPr>
              <a:t>Г</a:t>
            </a:r>
            <a:r>
              <a:rPr dirty="0" sz="6600" spc="-600">
                <a:solidFill>
                  <a:srgbClr val="FDFDFD"/>
                </a:solidFill>
                <a:latin typeface="Lucida Sans Unicode"/>
                <a:cs typeface="Lucida Sans Unicode"/>
              </a:rPr>
              <a:t>д</a:t>
            </a:r>
            <a:r>
              <a:rPr dirty="0" sz="6600" spc="45">
                <a:solidFill>
                  <a:srgbClr val="FDFDFD"/>
                </a:solidFill>
                <a:latin typeface="Lucida Sans Unicode"/>
                <a:cs typeface="Lucida Sans Unicode"/>
              </a:rPr>
              <a:t>е</a:t>
            </a:r>
            <a:r>
              <a:rPr dirty="0" sz="6600" spc="-605">
                <a:solidFill>
                  <a:srgbClr val="FDFDFD"/>
                </a:solidFill>
                <a:latin typeface="Lucida Sans Unicode"/>
                <a:cs typeface="Lucida Sans Unicode"/>
              </a:rPr>
              <a:t> </a:t>
            </a:r>
            <a:r>
              <a:rPr dirty="0" sz="6600" spc="-100">
                <a:solidFill>
                  <a:srgbClr val="FDFDFD"/>
                </a:solidFill>
                <a:latin typeface="Lucida Sans Unicode"/>
                <a:cs typeface="Lucida Sans Unicode"/>
              </a:rPr>
              <a:t>э</a:t>
            </a:r>
            <a:r>
              <a:rPr dirty="0" sz="6600" spc="-120">
                <a:solidFill>
                  <a:srgbClr val="FDFDFD"/>
                </a:solidFill>
                <a:latin typeface="Lucida Sans Unicode"/>
                <a:cs typeface="Lucida Sans Unicode"/>
              </a:rPr>
              <a:t>т</a:t>
            </a:r>
            <a:r>
              <a:rPr dirty="0" sz="6600" spc="-65">
                <a:solidFill>
                  <a:srgbClr val="FDFDFD"/>
                </a:solidFill>
                <a:latin typeface="Lucida Sans Unicode"/>
                <a:cs typeface="Lucida Sans Unicode"/>
              </a:rPr>
              <a:t>о</a:t>
            </a:r>
            <a:r>
              <a:rPr dirty="0" sz="6600" spc="-605">
                <a:solidFill>
                  <a:srgbClr val="FDFDFD"/>
                </a:solidFill>
                <a:latin typeface="Lucida Sans Unicode"/>
                <a:cs typeface="Lucida Sans Unicode"/>
              </a:rPr>
              <a:t> </a:t>
            </a:r>
            <a:r>
              <a:rPr dirty="0" sz="6600" spc="-215">
                <a:solidFill>
                  <a:srgbClr val="FDFDFD"/>
                </a:solidFill>
                <a:latin typeface="Lucida Sans Unicode"/>
                <a:cs typeface="Lucida Sans Unicode"/>
              </a:rPr>
              <a:t>с</a:t>
            </a:r>
            <a:r>
              <a:rPr dirty="0" sz="6600" spc="-65">
                <a:solidFill>
                  <a:srgbClr val="FDFDFD"/>
                </a:solidFill>
                <a:latin typeface="Lucida Sans Unicode"/>
                <a:cs typeface="Lucida Sans Unicode"/>
              </a:rPr>
              <a:t>л</a:t>
            </a:r>
            <a:r>
              <a:rPr dirty="0" sz="6600" spc="-105">
                <a:solidFill>
                  <a:srgbClr val="FDFDFD"/>
                </a:solidFill>
                <a:latin typeface="Lucida Sans Unicode"/>
                <a:cs typeface="Lucida Sans Unicode"/>
              </a:rPr>
              <a:t>у</a:t>
            </a:r>
            <a:r>
              <a:rPr dirty="0" sz="6600" spc="585">
                <a:solidFill>
                  <a:srgbClr val="FDFDFD"/>
                </a:solidFill>
                <a:latin typeface="Lucida Sans Unicode"/>
                <a:cs typeface="Lucida Sans Unicode"/>
              </a:rPr>
              <a:t>ч</a:t>
            </a:r>
            <a:r>
              <a:rPr dirty="0" sz="6600" spc="105">
                <a:solidFill>
                  <a:srgbClr val="FDFDFD"/>
                </a:solidFill>
                <a:latin typeface="Lucida Sans Unicode"/>
                <a:cs typeface="Lucida Sans Unicode"/>
              </a:rPr>
              <a:t>и</a:t>
            </a:r>
            <a:r>
              <a:rPr dirty="0" sz="6600" spc="-65">
                <a:solidFill>
                  <a:srgbClr val="FDFDFD"/>
                </a:solidFill>
                <a:latin typeface="Lucida Sans Unicode"/>
                <a:cs typeface="Lucida Sans Unicode"/>
              </a:rPr>
              <a:t>л</a:t>
            </a:r>
            <a:r>
              <a:rPr dirty="0" sz="6600" spc="-65">
                <a:solidFill>
                  <a:srgbClr val="FDFDFD"/>
                </a:solidFill>
                <a:latin typeface="Lucida Sans Unicode"/>
                <a:cs typeface="Lucida Sans Unicode"/>
              </a:rPr>
              <a:t>о</a:t>
            </a:r>
            <a:r>
              <a:rPr dirty="0" sz="6600" spc="-215">
                <a:solidFill>
                  <a:srgbClr val="FDFDFD"/>
                </a:solidFill>
                <a:latin typeface="Lucida Sans Unicode"/>
                <a:cs typeface="Lucida Sans Unicode"/>
              </a:rPr>
              <a:t>с</a:t>
            </a:r>
            <a:r>
              <a:rPr dirty="0" sz="6600" spc="575">
                <a:solidFill>
                  <a:srgbClr val="FDFDFD"/>
                </a:solidFill>
                <a:latin typeface="Lucida Sans Unicode"/>
                <a:cs typeface="Lucida Sans Unicode"/>
              </a:rPr>
              <a:t>ь</a:t>
            </a:r>
            <a:endParaRPr sz="66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3664" y="6371486"/>
            <a:ext cx="1325880" cy="1325880"/>
          </a:xfrm>
          <a:custGeom>
            <a:avLst/>
            <a:gdLst/>
            <a:ahLst/>
            <a:cxnLst/>
            <a:rect l="l" t="t" r="r" b="b"/>
            <a:pathLst>
              <a:path w="1325880" h="1325879">
                <a:moveTo>
                  <a:pt x="662842" y="1325676"/>
                </a:moveTo>
                <a:lnTo>
                  <a:pt x="615501" y="1324012"/>
                </a:lnTo>
                <a:lnTo>
                  <a:pt x="569062" y="1319094"/>
                </a:lnTo>
                <a:lnTo>
                  <a:pt x="523633" y="1311034"/>
                </a:lnTo>
                <a:lnTo>
                  <a:pt x="479328" y="1299945"/>
                </a:lnTo>
                <a:lnTo>
                  <a:pt x="436257" y="1285939"/>
                </a:lnTo>
                <a:lnTo>
                  <a:pt x="394533" y="1269127"/>
                </a:lnTo>
                <a:lnTo>
                  <a:pt x="354268" y="1249623"/>
                </a:lnTo>
                <a:lnTo>
                  <a:pt x="315574" y="1227538"/>
                </a:lnTo>
                <a:lnTo>
                  <a:pt x="278564" y="1202984"/>
                </a:lnTo>
                <a:lnTo>
                  <a:pt x="243350" y="1176074"/>
                </a:lnTo>
                <a:lnTo>
                  <a:pt x="210043" y="1146919"/>
                </a:lnTo>
                <a:lnTo>
                  <a:pt x="178757" y="1115633"/>
                </a:lnTo>
                <a:lnTo>
                  <a:pt x="149602" y="1082326"/>
                </a:lnTo>
                <a:lnTo>
                  <a:pt x="122692" y="1047112"/>
                </a:lnTo>
                <a:lnTo>
                  <a:pt x="98138" y="1010102"/>
                </a:lnTo>
                <a:lnTo>
                  <a:pt x="76053" y="971408"/>
                </a:lnTo>
                <a:lnTo>
                  <a:pt x="56548" y="931143"/>
                </a:lnTo>
                <a:lnTo>
                  <a:pt x="39737" y="889419"/>
                </a:lnTo>
                <a:lnTo>
                  <a:pt x="25731" y="846348"/>
                </a:lnTo>
                <a:lnTo>
                  <a:pt x="14641" y="802043"/>
                </a:lnTo>
                <a:lnTo>
                  <a:pt x="6582" y="756614"/>
                </a:lnTo>
                <a:lnTo>
                  <a:pt x="1664" y="710175"/>
                </a:lnTo>
                <a:lnTo>
                  <a:pt x="0" y="662839"/>
                </a:lnTo>
                <a:lnTo>
                  <a:pt x="1664" y="615501"/>
                </a:lnTo>
                <a:lnTo>
                  <a:pt x="6582" y="569062"/>
                </a:lnTo>
                <a:lnTo>
                  <a:pt x="14641" y="523634"/>
                </a:lnTo>
                <a:lnTo>
                  <a:pt x="25731" y="479328"/>
                </a:lnTo>
                <a:lnTo>
                  <a:pt x="39737" y="436257"/>
                </a:lnTo>
                <a:lnTo>
                  <a:pt x="56548" y="394533"/>
                </a:lnTo>
                <a:lnTo>
                  <a:pt x="76053" y="354268"/>
                </a:lnTo>
                <a:lnTo>
                  <a:pt x="98138" y="315575"/>
                </a:lnTo>
                <a:lnTo>
                  <a:pt x="122692" y="278564"/>
                </a:lnTo>
                <a:lnTo>
                  <a:pt x="149602" y="243350"/>
                </a:lnTo>
                <a:lnTo>
                  <a:pt x="178757" y="210043"/>
                </a:lnTo>
                <a:lnTo>
                  <a:pt x="210043" y="178757"/>
                </a:lnTo>
                <a:lnTo>
                  <a:pt x="243350" y="149602"/>
                </a:lnTo>
                <a:lnTo>
                  <a:pt x="278564" y="122692"/>
                </a:lnTo>
                <a:lnTo>
                  <a:pt x="315574" y="98138"/>
                </a:lnTo>
                <a:lnTo>
                  <a:pt x="354268" y="76053"/>
                </a:lnTo>
                <a:lnTo>
                  <a:pt x="394533" y="56548"/>
                </a:lnTo>
                <a:lnTo>
                  <a:pt x="436257" y="39737"/>
                </a:lnTo>
                <a:lnTo>
                  <a:pt x="479328" y="25730"/>
                </a:lnTo>
                <a:lnTo>
                  <a:pt x="523633" y="14641"/>
                </a:lnTo>
                <a:lnTo>
                  <a:pt x="569062" y="6582"/>
                </a:lnTo>
                <a:lnTo>
                  <a:pt x="615501" y="1664"/>
                </a:lnTo>
                <a:lnTo>
                  <a:pt x="662835" y="0"/>
                </a:lnTo>
                <a:lnTo>
                  <a:pt x="710175" y="1664"/>
                </a:lnTo>
                <a:lnTo>
                  <a:pt x="756614" y="6582"/>
                </a:lnTo>
                <a:lnTo>
                  <a:pt x="802043" y="14641"/>
                </a:lnTo>
                <a:lnTo>
                  <a:pt x="846348" y="25730"/>
                </a:lnTo>
                <a:lnTo>
                  <a:pt x="889419" y="39737"/>
                </a:lnTo>
                <a:lnTo>
                  <a:pt x="931143" y="56548"/>
                </a:lnTo>
                <a:lnTo>
                  <a:pt x="971408" y="76053"/>
                </a:lnTo>
                <a:lnTo>
                  <a:pt x="1010102" y="98138"/>
                </a:lnTo>
                <a:lnTo>
                  <a:pt x="1047112" y="122692"/>
                </a:lnTo>
                <a:lnTo>
                  <a:pt x="1082326" y="149602"/>
                </a:lnTo>
                <a:lnTo>
                  <a:pt x="1115633" y="178757"/>
                </a:lnTo>
                <a:lnTo>
                  <a:pt x="1146920" y="210043"/>
                </a:lnTo>
                <a:lnTo>
                  <a:pt x="1176074" y="243350"/>
                </a:lnTo>
                <a:lnTo>
                  <a:pt x="1202984" y="278564"/>
                </a:lnTo>
                <a:lnTo>
                  <a:pt x="1227538" y="315575"/>
                </a:lnTo>
                <a:lnTo>
                  <a:pt x="1249623" y="354268"/>
                </a:lnTo>
                <a:lnTo>
                  <a:pt x="1269128" y="394533"/>
                </a:lnTo>
                <a:lnTo>
                  <a:pt x="1285939" y="436257"/>
                </a:lnTo>
                <a:lnTo>
                  <a:pt x="1299946" y="479328"/>
                </a:lnTo>
                <a:lnTo>
                  <a:pt x="1311035" y="523634"/>
                </a:lnTo>
                <a:lnTo>
                  <a:pt x="1319094" y="569062"/>
                </a:lnTo>
                <a:lnTo>
                  <a:pt x="1324012" y="615501"/>
                </a:lnTo>
                <a:lnTo>
                  <a:pt x="1325677" y="662838"/>
                </a:lnTo>
                <a:lnTo>
                  <a:pt x="1324012" y="710175"/>
                </a:lnTo>
                <a:lnTo>
                  <a:pt x="1319094" y="756614"/>
                </a:lnTo>
                <a:lnTo>
                  <a:pt x="1311035" y="802043"/>
                </a:lnTo>
                <a:lnTo>
                  <a:pt x="1299946" y="846348"/>
                </a:lnTo>
                <a:lnTo>
                  <a:pt x="1285939" y="889419"/>
                </a:lnTo>
                <a:lnTo>
                  <a:pt x="1269128" y="931143"/>
                </a:lnTo>
                <a:lnTo>
                  <a:pt x="1249623" y="971408"/>
                </a:lnTo>
                <a:lnTo>
                  <a:pt x="1227538" y="1010102"/>
                </a:lnTo>
                <a:lnTo>
                  <a:pt x="1202984" y="1047112"/>
                </a:lnTo>
                <a:lnTo>
                  <a:pt x="1176074" y="1082326"/>
                </a:lnTo>
                <a:lnTo>
                  <a:pt x="1146920" y="1115633"/>
                </a:lnTo>
                <a:lnTo>
                  <a:pt x="1115633" y="1146919"/>
                </a:lnTo>
                <a:lnTo>
                  <a:pt x="1082326" y="1176074"/>
                </a:lnTo>
                <a:lnTo>
                  <a:pt x="1047112" y="1202984"/>
                </a:lnTo>
                <a:lnTo>
                  <a:pt x="1010102" y="1227538"/>
                </a:lnTo>
                <a:lnTo>
                  <a:pt x="971408" y="1249623"/>
                </a:lnTo>
                <a:lnTo>
                  <a:pt x="931143" y="1269127"/>
                </a:lnTo>
                <a:lnTo>
                  <a:pt x="889419" y="1285939"/>
                </a:lnTo>
                <a:lnTo>
                  <a:pt x="846348" y="1299945"/>
                </a:lnTo>
                <a:lnTo>
                  <a:pt x="802043" y="1311034"/>
                </a:lnTo>
                <a:lnTo>
                  <a:pt x="756614" y="1319094"/>
                </a:lnTo>
                <a:lnTo>
                  <a:pt x="710175" y="1324012"/>
                </a:lnTo>
                <a:lnTo>
                  <a:pt x="662842" y="1325676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411751" y="6683802"/>
            <a:ext cx="389890" cy="685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300" spc="-195" b="1">
                <a:solidFill>
                  <a:srgbClr val="3F5895"/>
                </a:solidFill>
                <a:latin typeface="Verdana"/>
                <a:cs typeface="Verdana"/>
              </a:rPr>
              <a:t>3</a:t>
            </a:r>
            <a:endParaRPr sz="430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45403" y="7905550"/>
            <a:ext cx="1628774" cy="2143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Главное управление МЧС России по Республике Карелия</dc:creator>
  <cp:keywords>DAFd5me270g,BAFPqOIzIcs</cp:keywords>
  <dc:title>Основы безопасности жизнедеятельности человека</dc:title>
  <dcterms:created xsi:type="dcterms:W3CDTF">2023-03-22T08:29:39Z</dcterms:created>
  <dcterms:modified xsi:type="dcterms:W3CDTF">2023-03-22T08:29:39Z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2023-03-22T00:00:00Z</vt:filetime>
  </property>
  <property fmtid="{D5CDD505-2E9C-101B-9397-08002B2CF9AE}" pid="3" name="Creator">
    <vt:lpwstr>Canva</vt:lpwstr>
  </property>
  <property fmtid="{D5CDD505-2E9C-101B-9397-08002B2CF9AE}" pid="4" name="LastSaved">
    <vt:filetime>2023-03-22T00:00:00Z</vt:filetime>
  </property>
</Properties>
</file>