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  <p:sldMasterId id="2147483978" r:id="rId2"/>
    <p:sldMasterId id="2147483990" r:id="rId3"/>
    <p:sldMasterId id="2147484015" r:id="rId4"/>
    <p:sldMasterId id="2147484027" r:id="rId5"/>
  </p:sldMasterIdLst>
  <p:notesMasterIdLst>
    <p:notesMasterId r:id="rId15"/>
  </p:notesMasterIdLst>
  <p:handoutMasterIdLst>
    <p:handoutMasterId r:id="rId16"/>
  </p:handoutMasterIdLst>
  <p:sldIdLst>
    <p:sldId id="1363" r:id="rId6"/>
    <p:sldId id="1370" r:id="rId7"/>
    <p:sldId id="1371" r:id="rId8"/>
    <p:sldId id="1372" r:id="rId9"/>
    <p:sldId id="1356" r:id="rId10"/>
    <p:sldId id="1357" r:id="rId11"/>
    <p:sldId id="1358" r:id="rId12"/>
    <p:sldId id="1360" r:id="rId13"/>
    <p:sldId id="1369" r:id="rId14"/>
  </p:sldIdLst>
  <p:sldSz cx="12599988" cy="864076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8211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6416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461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2827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1032" algn="l" defTabSz="956416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69238" algn="l" defTabSz="956416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47446" algn="l" defTabSz="956416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25658" algn="l" defTabSz="956416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13120F-F634-4CCB-86EA-875766258294}">
          <p14:sldIdLst>
            <p14:sldId id="1363"/>
            <p14:sldId id="1370"/>
            <p14:sldId id="1371"/>
            <p14:sldId id="1372"/>
            <p14:sldId id="1356"/>
            <p14:sldId id="1357"/>
            <p14:sldId id="1358"/>
            <p14:sldId id="1360"/>
            <p14:sldId id="1369"/>
          </p14:sldIdLst>
        </p14:section>
        <p14:section name="Раздел без заголовка" id="{FDA0ABC4-5AD6-4355-91E0-51C230D1BB4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476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522" userDrawn="1">
          <p15:clr>
            <a:srgbClr val="A4A3A4"/>
          </p15:clr>
        </p15:guide>
        <p15:guide id="5" orient="horz" pos="1950" userDrawn="1">
          <p15:clr>
            <a:srgbClr val="A4A3A4"/>
          </p15:clr>
        </p15:guide>
        <p15:guide id="6" orient="horz" pos="1497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3878" userDrawn="1">
          <p15:clr>
            <a:srgbClr val="A4A3A4"/>
          </p15:clr>
        </p15:guide>
        <p15:guide id="9" pos="4694" userDrawn="1">
          <p15:clr>
            <a:srgbClr val="A4A3A4"/>
          </p15:clr>
        </p15:guide>
        <p15:guide id="10" pos="3288" userDrawn="1">
          <p15:clr>
            <a:srgbClr val="A4A3A4"/>
          </p15:clr>
        </p15:guide>
        <p15:guide id="11" pos="7688" userDrawn="1">
          <p15:clr>
            <a:srgbClr val="A4A3A4"/>
          </p15:clr>
        </p15:guide>
        <p15:guide id="12" pos="4150" userDrawn="1">
          <p15:clr>
            <a:srgbClr val="A4A3A4"/>
          </p15:clr>
        </p15:guide>
        <p15:guide id="13" pos="1610" userDrawn="1">
          <p15:clr>
            <a:srgbClr val="A4A3A4"/>
          </p15:clr>
        </p15:guide>
        <p15:guide id="14" pos="4695">
          <p15:clr>
            <a:srgbClr val="A4A3A4"/>
          </p15:clr>
        </p15:guide>
        <p15:guide id="15" pos="160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pos="2145">
          <p15:clr>
            <a:srgbClr val="A4A3A4"/>
          </p15:clr>
        </p15:guide>
        <p15:guide id="5" orient="horz" pos="3126">
          <p15:clr>
            <a:srgbClr val="A4A3A4"/>
          </p15:clr>
        </p15:guide>
        <p15:guide id="6" orient="horz" pos="3132">
          <p15:clr>
            <a:srgbClr val="A4A3A4"/>
          </p15:clr>
        </p15:guide>
        <p15:guide id="7" pos="2124">
          <p15:clr>
            <a:srgbClr val="A4A3A4"/>
          </p15:clr>
        </p15:guide>
        <p15:guide id="8" pos="21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4E0"/>
    <a:srgbClr val="003CB4"/>
    <a:srgbClr val="448DD0"/>
    <a:srgbClr val="0055D2"/>
    <a:srgbClr val="2020F4"/>
    <a:srgbClr val="004BE2"/>
    <a:srgbClr val="599AD5"/>
    <a:srgbClr val="9E480E"/>
    <a:srgbClr val="FF4D15"/>
    <a:srgbClr val="F1D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7" autoAdjust="0"/>
    <p:restoredTop sz="87209" autoAdjust="0"/>
  </p:normalViewPr>
  <p:slideViewPr>
    <p:cSldViewPr snapToGrid="0" showGuides="1">
      <p:cViewPr>
        <p:scale>
          <a:sx n="66" d="100"/>
          <a:sy n="66" d="100"/>
        </p:scale>
        <p:origin x="-2106" y="-840"/>
      </p:cViewPr>
      <p:guideLst>
        <p:guide orient="horz" pos="476"/>
        <p:guide orient="horz" pos="839"/>
        <p:guide orient="horz" pos="5103"/>
        <p:guide orient="horz" pos="522"/>
        <p:guide orient="horz" pos="1950"/>
        <p:guide orient="horz" pos="1497"/>
        <p:guide pos="229"/>
        <p:guide pos="3878"/>
        <p:guide pos="4694"/>
        <p:guide pos="3288"/>
        <p:guide pos="7688"/>
        <p:guide pos="4150"/>
        <p:guide pos="1610"/>
        <p:guide pos="4695"/>
        <p:guide pos="16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7"/>
        <p:guide orient="horz" pos="3133"/>
        <p:guide orient="horz" pos="3126"/>
        <p:guide orient="horz" pos="3132"/>
        <p:guide pos="2140"/>
        <p:guide pos="2145"/>
        <p:guide pos="2124"/>
        <p:guide pos="212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93077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562" tIns="31283" rIns="62562" bIns="31283" numCol="1" anchor="t" anchorCtr="0" compatLnSpc="1">
            <a:prstTxWarp prst="textNoShape">
              <a:avLst/>
            </a:prstTxWarp>
          </a:bodyPr>
          <a:lstStyle>
            <a:lvl1pPr defTabSz="626183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30394" y="2"/>
            <a:ext cx="292921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562" tIns="31283" rIns="62562" bIns="31283" numCol="1" anchor="t" anchorCtr="0" compatLnSpc="1">
            <a:prstTxWarp prst="textNoShape">
              <a:avLst/>
            </a:prstTxWarp>
          </a:bodyPr>
          <a:lstStyle>
            <a:lvl1pPr algn="r" defTabSz="626183">
              <a:defRPr sz="800"/>
            </a:lvl1pPr>
          </a:lstStyle>
          <a:p>
            <a:fld id="{42B58284-BD55-477D-829B-0D8B66B41141}" type="datetimeFigureOut">
              <a:rPr lang="en-US"/>
              <a:pPr/>
              <a:t>11/13/2018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43815"/>
            <a:ext cx="293077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562" tIns="31283" rIns="62562" bIns="31283" numCol="1" anchor="b" anchorCtr="0" compatLnSpc="1">
            <a:prstTxWarp prst="textNoShape">
              <a:avLst/>
            </a:prstTxWarp>
          </a:bodyPr>
          <a:lstStyle>
            <a:lvl1pPr defTabSz="626183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30394" y="9443815"/>
            <a:ext cx="292921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562" tIns="31283" rIns="62562" bIns="31283" numCol="1" anchor="b" anchorCtr="0" compatLnSpc="1">
            <a:prstTxWarp prst="textNoShape">
              <a:avLst/>
            </a:prstTxWarp>
          </a:bodyPr>
          <a:lstStyle>
            <a:lvl1pPr algn="r" defTabSz="626183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93077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2" tIns="47692" rIns="95382" bIns="47692" numCol="1" anchor="t" anchorCtr="0" compatLnSpc="1">
            <a:prstTxWarp prst="textNoShape">
              <a:avLst/>
            </a:prstTxWarp>
          </a:bodyPr>
          <a:lstStyle>
            <a:lvl1pPr defTabSz="626183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30394" y="2"/>
            <a:ext cx="292921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2" tIns="47692" rIns="95382" bIns="47692" numCol="1" anchor="t" anchorCtr="0" compatLnSpc="1">
            <a:prstTxWarp prst="textNoShape">
              <a:avLst/>
            </a:prstTxWarp>
          </a:bodyPr>
          <a:lstStyle>
            <a:lvl1pPr algn="r" defTabSz="626183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11/13/2018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163" y="746125"/>
            <a:ext cx="54324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454" tIns="68731" rIns="137454" bIns="68731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5496" y="4722699"/>
            <a:ext cx="5410175" cy="44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2" tIns="47692" rIns="95382" bIns="47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43815"/>
            <a:ext cx="293077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2" tIns="47692" rIns="95382" bIns="47692" numCol="1" anchor="b" anchorCtr="0" compatLnSpc="1">
            <a:prstTxWarp prst="textNoShape">
              <a:avLst/>
            </a:prstTxWarp>
          </a:bodyPr>
          <a:lstStyle>
            <a:lvl1pPr defTabSz="626183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30394" y="9443815"/>
            <a:ext cx="292921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2" tIns="47692" rIns="95382" bIns="47692" numCol="1" anchor="b" anchorCtr="0" compatLnSpc="1">
            <a:prstTxWarp prst="textNoShape">
              <a:avLst/>
            </a:prstTxWarp>
          </a:bodyPr>
          <a:lstStyle>
            <a:lvl1pPr algn="r" defTabSz="626183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777085" indent="-29887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195516" indent="-23911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673723" indent="-23911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2151935" indent="-23911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391032" algn="l" defTabSz="9564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869238" algn="l" defTabSz="9564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347446" algn="l" defTabSz="9564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825658" algn="l" defTabSz="9564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3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253" tIns="45626" rIns="91253" bIns="45626"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0722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4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01" y="576054"/>
            <a:ext cx="4063496" cy="2016174"/>
          </a:xfrm>
        </p:spPr>
        <p:txBody>
          <a:bodyPr anchor="b">
            <a:normAutofit/>
          </a:bodyPr>
          <a:lstStyle>
            <a:lvl1pPr>
              <a:defRPr sz="3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005" y="1248110"/>
            <a:ext cx="6378745" cy="614454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9401" y="2592240"/>
            <a:ext cx="4063496" cy="480042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509395" indent="0">
              <a:buNone/>
              <a:defRPr sz="1300"/>
            </a:lvl2pPr>
            <a:lvl3pPr marL="1018788" indent="0">
              <a:buNone/>
              <a:defRPr sz="1100"/>
            </a:lvl3pPr>
            <a:lvl4pPr marL="1528182" indent="0">
              <a:buNone/>
              <a:defRPr sz="1000"/>
            </a:lvl4pPr>
            <a:lvl5pPr marL="2037574" indent="0">
              <a:buNone/>
              <a:defRPr sz="1000"/>
            </a:lvl5pPr>
            <a:lvl6pPr marL="2546974" indent="0">
              <a:buNone/>
              <a:defRPr sz="1000"/>
            </a:lvl6pPr>
            <a:lvl7pPr marL="3056366" indent="0">
              <a:buNone/>
              <a:defRPr sz="1000"/>
            </a:lvl7pPr>
            <a:lvl8pPr marL="3565757" indent="0">
              <a:buNone/>
              <a:defRPr sz="1000"/>
            </a:lvl8pPr>
            <a:lvl9pPr marL="40751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01" y="576051"/>
            <a:ext cx="4063496" cy="2016178"/>
          </a:xfrm>
        </p:spPr>
        <p:txBody>
          <a:bodyPr anchor="b">
            <a:normAutofit/>
          </a:bodyPr>
          <a:lstStyle>
            <a:lvl1pPr>
              <a:defRPr sz="3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5005" y="1248110"/>
            <a:ext cx="6378745" cy="6144543"/>
          </a:xfrm>
        </p:spPr>
        <p:txBody>
          <a:bodyPr/>
          <a:lstStyle>
            <a:lvl1pPr marL="0" indent="0">
              <a:buNone/>
              <a:defRPr sz="3500"/>
            </a:lvl1pPr>
            <a:lvl2pPr marL="509395" indent="0">
              <a:buNone/>
              <a:defRPr sz="3000"/>
            </a:lvl2pPr>
            <a:lvl3pPr marL="1018788" indent="0">
              <a:buNone/>
              <a:defRPr sz="2700"/>
            </a:lvl3pPr>
            <a:lvl4pPr marL="1528182" indent="0">
              <a:buNone/>
              <a:defRPr sz="2200"/>
            </a:lvl4pPr>
            <a:lvl5pPr marL="2037574" indent="0">
              <a:buNone/>
              <a:defRPr sz="2200"/>
            </a:lvl5pPr>
            <a:lvl6pPr marL="2546974" indent="0">
              <a:buNone/>
              <a:defRPr sz="2200"/>
            </a:lvl6pPr>
            <a:lvl7pPr marL="3056366" indent="0">
              <a:buNone/>
              <a:defRPr sz="2200"/>
            </a:lvl7pPr>
            <a:lvl8pPr marL="3565757" indent="0">
              <a:buNone/>
              <a:defRPr sz="2200"/>
            </a:lvl8pPr>
            <a:lvl9pPr marL="4075156" indent="0">
              <a:buNone/>
              <a:defRPr sz="2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9401" y="2592229"/>
            <a:ext cx="4063496" cy="480042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509395" indent="0">
              <a:buNone/>
              <a:defRPr sz="1300"/>
            </a:lvl2pPr>
            <a:lvl3pPr marL="1018788" indent="0">
              <a:buNone/>
              <a:defRPr sz="1100"/>
            </a:lvl3pPr>
            <a:lvl4pPr marL="1528182" indent="0">
              <a:buNone/>
              <a:defRPr sz="1000"/>
            </a:lvl4pPr>
            <a:lvl5pPr marL="2037574" indent="0">
              <a:buNone/>
              <a:defRPr sz="1000"/>
            </a:lvl5pPr>
            <a:lvl6pPr marL="2546974" indent="0">
              <a:buNone/>
              <a:defRPr sz="1000"/>
            </a:lvl6pPr>
            <a:lvl7pPr marL="3056366" indent="0">
              <a:buNone/>
              <a:defRPr sz="1000"/>
            </a:lvl7pPr>
            <a:lvl8pPr marL="3565757" indent="0">
              <a:buNone/>
              <a:defRPr sz="1000"/>
            </a:lvl8pPr>
            <a:lvl9pPr marL="40751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5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8" y="454042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54040"/>
            <a:ext cx="7993116" cy="73226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001" y="1414125"/>
            <a:ext cx="9449991" cy="3008266"/>
          </a:xfrm>
        </p:spPr>
        <p:txBody>
          <a:bodyPr anchor="b"/>
          <a:lstStyle>
            <a:lvl1pPr algn="ctr">
              <a:defRPr sz="7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5001" y="4538401"/>
            <a:ext cx="9449991" cy="2086184"/>
          </a:xfrm>
        </p:spPr>
        <p:txBody>
          <a:bodyPr/>
          <a:lstStyle>
            <a:lvl1pPr marL="0" indent="0" algn="ctr">
              <a:buNone/>
              <a:defRPr sz="3000"/>
            </a:lvl1pPr>
            <a:lvl2pPr marL="578837" indent="0" algn="ctr">
              <a:buNone/>
              <a:defRPr sz="2500"/>
            </a:lvl2pPr>
            <a:lvl3pPr marL="1157674" indent="0" algn="ctr">
              <a:buNone/>
              <a:defRPr sz="2300"/>
            </a:lvl3pPr>
            <a:lvl4pPr marL="1736510" indent="0" algn="ctr">
              <a:buNone/>
              <a:defRPr sz="2000"/>
            </a:lvl4pPr>
            <a:lvl5pPr marL="2315345" indent="0" algn="ctr">
              <a:buNone/>
              <a:defRPr sz="2000"/>
            </a:lvl5pPr>
            <a:lvl6pPr marL="2894184" indent="0" algn="ctr">
              <a:buNone/>
              <a:defRPr sz="2000"/>
            </a:lvl6pPr>
            <a:lvl7pPr marL="3473021" indent="0" algn="ctr">
              <a:buNone/>
              <a:defRPr sz="2000"/>
            </a:lvl7pPr>
            <a:lvl8pPr marL="4051858" indent="0" algn="ctr">
              <a:buNone/>
              <a:defRPr sz="2000"/>
            </a:lvl8pPr>
            <a:lvl9pPr marL="4630692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767E2-C67F-4D14-9016-CA95007B3E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3794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4482-94C6-4E57-AA8C-84C05C542B5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56744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688" y="2154203"/>
            <a:ext cx="10867490" cy="3594317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688" y="5782517"/>
            <a:ext cx="10867490" cy="1890166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5788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576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7365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3153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94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730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051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6306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8526-DA46-41F5-AA74-6FF658D7ACE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1240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6251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8747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8A32-1DC1-4696-A5A2-CCCACBA918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811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5" y="8257894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1081" rtl="0" eaLnBrk="1" fontAlgn="base" latinLnBrk="0" hangingPunct="1">
              <a:lnSpc>
                <a:spcPts val="14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1081" rtl="0" eaLnBrk="1" fontAlgn="base" latinLnBrk="0" hangingPunct="1">
                <a:lnSpc>
                  <a:spcPts val="1432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301" y="152405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3" tIns="45626" rIns="91253" bIns="45626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0722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1" y="1062101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459" indent="0">
              <a:buNone/>
              <a:defRPr>
                <a:solidFill>
                  <a:schemeClr val="tx1"/>
                </a:solidFill>
              </a:defRPr>
            </a:lvl3pPr>
            <a:lvl4pPr marL="475452" indent="0">
              <a:buNone/>
              <a:defRPr>
                <a:solidFill>
                  <a:schemeClr val="tx1"/>
                </a:solidFill>
              </a:defRPr>
            </a:lvl4pPr>
            <a:lvl5pPr marL="71791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03"/>
            <a:ext cx="3427288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892" y="460045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892" y="2118189"/>
            <a:ext cx="5330385" cy="103809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837" indent="0">
              <a:buNone/>
              <a:defRPr sz="2500" b="1"/>
            </a:lvl2pPr>
            <a:lvl3pPr marL="1157674" indent="0">
              <a:buNone/>
              <a:defRPr sz="2300" b="1"/>
            </a:lvl3pPr>
            <a:lvl4pPr marL="1736510" indent="0">
              <a:buNone/>
              <a:defRPr sz="2000" b="1"/>
            </a:lvl4pPr>
            <a:lvl5pPr marL="2315345" indent="0">
              <a:buNone/>
              <a:defRPr sz="2000" b="1"/>
            </a:lvl5pPr>
            <a:lvl6pPr marL="2894184" indent="0">
              <a:buNone/>
              <a:defRPr sz="2000" b="1"/>
            </a:lvl6pPr>
            <a:lvl7pPr marL="3473021" indent="0">
              <a:buNone/>
              <a:defRPr sz="2000" b="1"/>
            </a:lvl7pPr>
            <a:lvl8pPr marL="4051858" indent="0">
              <a:buNone/>
              <a:defRPr sz="2000" b="1"/>
            </a:lvl8pPr>
            <a:lvl9pPr marL="4630692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8744" y="2118189"/>
            <a:ext cx="5356636" cy="103809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837" indent="0">
              <a:buNone/>
              <a:defRPr sz="2500" b="1"/>
            </a:lvl2pPr>
            <a:lvl3pPr marL="1157674" indent="0">
              <a:buNone/>
              <a:defRPr sz="2300" b="1"/>
            </a:lvl3pPr>
            <a:lvl4pPr marL="1736510" indent="0">
              <a:buNone/>
              <a:defRPr sz="2000" b="1"/>
            </a:lvl4pPr>
            <a:lvl5pPr marL="2315345" indent="0">
              <a:buNone/>
              <a:defRPr sz="2000" b="1"/>
            </a:lvl5pPr>
            <a:lvl6pPr marL="2894184" indent="0">
              <a:buNone/>
              <a:defRPr sz="2000" b="1"/>
            </a:lvl6pPr>
            <a:lvl7pPr marL="3473021" indent="0">
              <a:buNone/>
              <a:defRPr sz="2000" b="1"/>
            </a:lvl7pPr>
            <a:lvl8pPr marL="4051858" indent="0">
              <a:buNone/>
              <a:defRPr sz="2000" b="1"/>
            </a:lvl8pPr>
            <a:lvl9pPr marL="4630692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78744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AB4D-F08C-45B4-A068-66C1B37D24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95453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AC7A-4D46-475B-A93E-A561F3D848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0675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DED77-19BA-4B4D-A868-4DC9702A58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7617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895" y="576051"/>
            <a:ext cx="4063824" cy="2016178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6649" y="1244113"/>
            <a:ext cx="6378745" cy="6140542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895" y="2592230"/>
            <a:ext cx="4063824" cy="4802425"/>
          </a:xfrm>
        </p:spPr>
        <p:txBody>
          <a:bodyPr/>
          <a:lstStyle>
            <a:lvl1pPr marL="0" indent="0">
              <a:buNone/>
              <a:defRPr sz="2000"/>
            </a:lvl1pPr>
            <a:lvl2pPr marL="578837" indent="0">
              <a:buNone/>
              <a:defRPr sz="1800"/>
            </a:lvl2pPr>
            <a:lvl3pPr marL="1157674" indent="0">
              <a:buNone/>
              <a:defRPr sz="1500"/>
            </a:lvl3pPr>
            <a:lvl4pPr marL="1736510" indent="0">
              <a:buNone/>
              <a:defRPr sz="1300"/>
            </a:lvl4pPr>
            <a:lvl5pPr marL="2315345" indent="0">
              <a:buNone/>
              <a:defRPr sz="1300"/>
            </a:lvl5pPr>
            <a:lvl6pPr marL="2894184" indent="0">
              <a:buNone/>
              <a:defRPr sz="1300"/>
            </a:lvl6pPr>
            <a:lvl7pPr marL="3473021" indent="0">
              <a:buNone/>
              <a:defRPr sz="1300"/>
            </a:lvl7pPr>
            <a:lvl8pPr marL="4051858" indent="0">
              <a:buNone/>
              <a:defRPr sz="1300"/>
            </a:lvl8pPr>
            <a:lvl9pPr marL="463069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A05-AEF2-4E61-90B9-0959DC593C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1703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895" y="576051"/>
            <a:ext cx="4063824" cy="2016178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56649" y="1244113"/>
            <a:ext cx="6378745" cy="6140542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78837" indent="0">
              <a:buNone/>
              <a:defRPr sz="3500"/>
            </a:lvl2pPr>
            <a:lvl3pPr marL="1157674" indent="0">
              <a:buNone/>
              <a:defRPr sz="3000"/>
            </a:lvl3pPr>
            <a:lvl4pPr marL="1736510" indent="0">
              <a:buNone/>
              <a:defRPr sz="2500"/>
            </a:lvl4pPr>
            <a:lvl5pPr marL="2315345" indent="0">
              <a:buNone/>
              <a:defRPr sz="2500"/>
            </a:lvl5pPr>
            <a:lvl6pPr marL="2894184" indent="0">
              <a:buNone/>
              <a:defRPr sz="2500"/>
            </a:lvl6pPr>
            <a:lvl7pPr marL="3473021" indent="0">
              <a:buNone/>
              <a:defRPr sz="2500"/>
            </a:lvl7pPr>
            <a:lvl8pPr marL="4051858" indent="0">
              <a:buNone/>
              <a:defRPr sz="2500"/>
            </a:lvl8pPr>
            <a:lvl9pPr marL="4630692" indent="0">
              <a:buNone/>
              <a:defRPr sz="2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895" y="2592230"/>
            <a:ext cx="4063824" cy="4802425"/>
          </a:xfrm>
        </p:spPr>
        <p:txBody>
          <a:bodyPr/>
          <a:lstStyle>
            <a:lvl1pPr marL="0" indent="0">
              <a:buNone/>
              <a:defRPr sz="2000"/>
            </a:lvl1pPr>
            <a:lvl2pPr marL="578837" indent="0">
              <a:buNone/>
              <a:defRPr sz="1800"/>
            </a:lvl2pPr>
            <a:lvl3pPr marL="1157674" indent="0">
              <a:buNone/>
              <a:defRPr sz="1500"/>
            </a:lvl3pPr>
            <a:lvl4pPr marL="1736510" indent="0">
              <a:buNone/>
              <a:defRPr sz="1300"/>
            </a:lvl4pPr>
            <a:lvl5pPr marL="2315345" indent="0">
              <a:buNone/>
              <a:defRPr sz="1300"/>
            </a:lvl5pPr>
            <a:lvl6pPr marL="2894184" indent="0">
              <a:buNone/>
              <a:defRPr sz="1300"/>
            </a:lvl6pPr>
            <a:lvl7pPr marL="3473021" indent="0">
              <a:buNone/>
              <a:defRPr sz="1300"/>
            </a:lvl7pPr>
            <a:lvl8pPr marL="4051858" indent="0">
              <a:buNone/>
              <a:defRPr sz="1300"/>
            </a:lvl8pPr>
            <a:lvl9pPr marL="463069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29CC-9596-4011-BAA2-265B8A81824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5961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250F4-5C1D-4EAE-B858-FBE8BE19341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0974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16868" y="460042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6249" y="460042"/>
            <a:ext cx="7993118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56FA-9DF6-4781-A61C-BF0816C2EFF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8551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001" y="1414125"/>
            <a:ext cx="9449991" cy="3008266"/>
          </a:xfrm>
        </p:spPr>
        <p:txBody>
          <a:bodyPr anchor="b"/>
          <a:lstStyle>
            <a:lvl1pPr algn="ctr">
              <a:defRPr sz="7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5001" y="4538401"/>
            <a:ext cx="9449991" cy="2086184"/>
          </a:xfrm>
        </p:spPr>
        <p:txBody>
          <a:bodyPr/>
          <a:lstStyle>
            <a:lvl1pPr marL="0" indent="0" algn="ctr">
              <a:buNone/>
              <a:defRPr sz="3000"/>
            </a:lvl1pPr>
            <a:lvl2pPr marL="579079" indent="0" algn="ctr">
              <a:buNone/>
              <a:defRPr sz="2500"/>
            </a:lvl2pPr>
            <a:lvl3pPr marL="1158158" indent="0" algn="ctr">
              <a:buNone/>
              <a:defRPr sz="2300"/>
            </a:lvl3pPr>
            <a:lvl4pPr marL="1737236" indent="0" algn="ctr">
              <a:buNone/>
              <a:defRPr sz="2000"/>
            </a:lvl4pPr>
            <a:lvl5pPr marL="2316314" indent="0" algn="ctr">
              <a:buNone/>
              <a:defRPr sz="2000"/>
            </a:lvl5pPr>
            <a:lvl6pPr marL="2895394" indent="0" algn="ctr">
              <a:buNone/>
              <a:defRPr sz="2000"/>
            </a:lvl6pPr>
            <a:lvl7pPr marL="3474473" indent="0" algn="ctr">
              <a:buNone/>
              <a:defRPr sz="2000"/>
            </a:lvl7pPr>
            <a:lvl8pPr marL="4053552" indent="0" algn="ctr">
              <a:buNone/>
              <a:defRPr sz="2000"/>
            </a:lvl8pPr>
            <a:lvl9pPr marL="4632628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3625-46B4-464F-B5DE-E64AF759294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63115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2D1D-C698-4C27-9129-CDC649D29B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6155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688" y="2154196"/>
            <a:ext cx="10867490" cy="3594317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688" y="5782517"/>
            <a:ext cx="10867490" cy="1890166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57907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581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7372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3163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953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744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0535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6326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F743-8F23-43AD-AAC0-F7010E2F285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320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" y="2059367"/>
            <a:ext cx="12599987" cy="413436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3" tIns="45626" rIns="91253" bIns="45626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99" y="2059367"/>
            <a:ext cx="8827415" cy="413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3" tIns="45626" rIns="91253" bIns="45626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0722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03"/>
            <a:ext cx="3427288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6251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8747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93BB9-7442-4332-9B8C-F46B08877B8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76261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892" y="460045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892" y="2118189"/>
            <a:ext cx="5330385" cy="103809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9079" indent="0">
              <a:buNone/>
              <a:defRPr sz="2500" b="1"/>
            </a:lvl2pPr>
            <a:lvl3pPr marL="1158158" indent="0">
              <a:buNone/>
              <a:defRPr sz="2300" b="1"/>
            </a:lvl3pPr>
            <a:lvl4pPr marL="1737236" indent="0">
              <a:buNone/>
              <a:defRPr sz="2000" b="1"/>
            </a:lvl4pPr>
            <a:lvl5pPr marL="2316314" indent="0">
              <a:buNone/>
              <a:defRPr sz="2000" b="1"/>
            </a:lvl5pPr>
            <a:lvl6pPr marL="2895394" indent="0">
              <a:buNone/>
              <a:defRPr sz="2000" b="1"/>
            </a:lvl6pPr>
            <a:lvl7pPr marL="3474473" indent="0">
              <a:buNone/>
              <a:defRPr sz="2000" b="1"/>
            </a:lvl7pPr>
            <a:lvl8pPr marL="4053552" indent="0">
              <a:buNone/>
              <a:defRPr sz="2000" b="1"/>
            </a:lvl8pPr>
            <a:lvl9pPr marL="4632628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8744" y="2118189"/>
            <a:ext cx="5356636" cy="103809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9079" indent="0">
              <a:buNone/>
              <a:defRPr sz="2500" b="1"/>
            </a:lvl2pPr>
            <a:lvl3pPr marL="1158158" indent="0">
              <a:buNone/>
              <a:defRPr sz="2300" b="1"/>
            </a:lvl3pPr>
            <a:lvl4pPr marL="1737236" indent="0">
              <a:buNone/>
              <a:defRPr sz="2000" b="1"/>
            </a:lvl4pPr>
            <a:lvl5pPr marL="2316314" indent="0">
              <a:buNone/>
              <a:defRPr sz="2000" b="1"/>
            </a:lvl5pPr>
            <a:lvl6pPr marL="2895394" indent="0">
              <a:buNone/>
              <a:defRPr sz="2000" b="1"/>
            </a:lvl6pPr>
            <a:lvl7pPr marL="3474473" indent="0">
              <a:buNone/>
              <a:defRPr sz="2000" b="1"/>
            </a:lvl7pPr>
            <a:lvl8pPr marL="4053552" indent="0">
              <a:buNone/>
              <a:defRPr sz="2000" b="1"/>
            </a:lvl8pPr>
            <a:lvl9pPr marL="4632628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78744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660F-9380-416B-925B-ACA7E84BCB0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8685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8EB6D-F3AE-4D57-A64F-E9E9F8FD2C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3496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6160-75B5-4800-B35A-E97CB44A70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3995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895" y="576051"/>
            <a:ext cx="4063824" cy="2016178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6642" y="1244113"/>
            <a:ext cx="6378745" cy="6140542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895" y="2592230"/>
            <a:ext cx="4063824" cy="4802425"/>
          </a:xfrm>
        </p:spPr>
        <p:txBody>
          <a:bodyPr/>
          <a:lstStyle>
            <a:lvl1pPr marL="0" indent="0">
              <a:buNone/>
              <a:defRPr sz="2000"/>
            </a:lvl1pPr>
            <a:lvl2pPr marL="579079" indent="0">
              <a:buNone/>
              <a:defRPr sz="1800"/>
            </a:lvl2pPr>
            <a:lvl3pPr marL="1158158" indent="0">
              <a:buNone/>
              <a:defRPr sz="1500"/>
            </a:lvl3pPr>
            <a:lvl4pPr marL="1737236" indent="0">
              <a:buNone/>
              <a:defRPr sz="1300"/>
            </a:lvl4pPr>
            <a:lvl5pPr marL="2316314" indent="0">
              <a:buNone/>
              <a:defRPr sz="1300"/>
            </a:lvl5pPr>
            <a:lvl6pPr marL="2895394" indent="0">
              <a:buNone/>
              <a:defRPr sz="1300"/>
            </a:lvl6pPr>
            <a:lvl7pPr marL="3474473" indent="0">
              <a:buNone/>
              <a:defRPr sz="1300"/>
            </a:lvl7pPr>
            <a:lvl8pPr marL="4053552" indent="0">
              <a:buNone/>
              <a:defRPr sz="1300"/>
            </a:lvl8pPr>
            <a:lvl9pPr marL="463262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AAF3E-0223-4320-8667-C065359997C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2614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895" y="576051"/>
            <a:ext cx="4063824" cy="2016178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56642" y="1244113"/>
            <a:ext cx="6378745" cy="6140542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79079" indent="0">
              <a:buNone/>
              <a:defRPr sz="3500"/>
            </a:lvl2pPr>
            <a:lvl3pPr marL="1158158" indent="0">
              <a:buNone/>
              <a:defRPr sz="3000"/>
            </a:lvl3pPr>
            <a:lvl4pPr marL="1737236" indent="0">
              <a:buNone/>
              <a:defRPr sz="2500"/>
            </a:lvl4pPr>
            <a:lvl5pPr marL="2316314" indent="0">
              <a:buNone/>
              <a:defRPr sz="2500"/>
            </a:lvl5pPr>
            <a:lvl6pPr marL="2895394" indent="0">
              <a:buNone/>
              <a:defRPr sz="2500"/>
            </a:lvl6pPr>
            <a:lvl7pPr marL="3474473" indent="0">
              <a:buNone/>
              <a:defRPr sz="2500"/>
            </a:lvl7pPr>
            <a:lvl8pPr marL="4053552" indent="0">
              <a:buNone/>
              <a:defRPr sz="2500"/>
            </a:lvl8pPr>
            <a:lvl9pPr marL="4632628" indent="0">
              <a:buNone/>
              <a:defRPr sz="2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895" y="2592230"/>
            <a:ext cx="4063824" cy="4802425"/>
          </a:xfrm>
        </p:spPr>
        <p:txBody>
          <a:bodyPr/>
          <a:lstStyle>
            <a:lvl1pPr marL="0" indent="0">
              <a:buNone/>
              <a:defRPr sz="2000"/>
            </a:lvl1pPr>
            <a:lvl2pPr marL="579079" indent="0">
              <a:buNone/>
              <a:defRPr sz="1800"/>
            </a:lvl2pPr>
            <a:lvl3pPr marL="1158158" indent="0">
              <a:buNone/>
              <a:defRPr sz="1500"/>
            </a:lvl3pPr>
            <a:lvl4pPr marL="1737236" indent="0">
              <a:buNone/>
              <a:defRPr sz="1300"/>
            </a:lvl4pPr>
            <a:lvl5pPr marL="2316314" indent="0">
              <a:buNone/>
              <a:defRPr sz="1300"/>
            </a:lvl5pPr>
            <a:lvl6pPr marL="2895394" indent="0">
              <a:buNone/>
              <a:defRPr sz="1300"/>
            </a:lvl6pPr>
            <a:lvl7pPr marL="3474473" indent="0">
              <a:buNone/>
              <a:defRPr sz="1300"/>
            </a:lvl7pPr>
            <a:lvl8pPr marL="4053552" indent="0">
              <a:buNone/>
              <a:defRPr sz="1300"/>
            </a:lvl8pPr>
            <a:lvl9pPr marL="463262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11065-258B-4570-A00D-4FB320F04E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0837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8DB4-8D0C-4CB3-9787-0E4B06E4C9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592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16868" y="460042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6249" y="460042"/>
            <a:ext cx="7993118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D735-E33E-49F2-9443-91301AEBB86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81716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3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284" tIns="45641" rIns="91284" bIns="45641"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111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4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57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5" y="8257889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91446">
              <a:lnSpc>
                <a:spcPts val="1432"/>
              </a:lnSpc>
              <a:defRPr/>
            </a:pPr>
            <a:fld id="{21747F3F-2E8A-4EAB-A46A-01A88D87E637}" type="slidenum">
              <a:rPr lang="en-US" sz="1300" smtClean="0">
                <a:solidFill>
                  <a:srgbClr val="FFFFFF">
                    <a:lumMod val="50000"/>
                  </a:srgbClr>
                </a:solidFill>
              </a:rPr>
              <a:pPr algn="r" defTabSz="1091446">
                <a:lnSpc>
                  <a:spcPts val="1432"/>
                </a:lnSpc>
                <a:defRPr/>
              </a:pPr>
              <a:t>‹#›</a:t>
            </a:fld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301" y="152405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4" tIns="45641" rIns="91284" bIns="45641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111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1" y="1062101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541" indent="0">
              <a:buNone/>
              <a:defRPr>
                <a:solidFill>
                  <a:schemeClr val="tx1"/>
                </a:solidFill>
              </a:defRPr>
            </a:lvl3pPr>
            <a:lvl4pPr marL="475612" indent="0">
              <a:buNone/>
              <a:defRPr>
                <a:solidFill>
                  <a:schemeClr val="tx1"/>
                </a:solidFill>
              </a:defRPr>
            </a:lvl4pPr>
            <a:lvl5pPr marL="71815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08"/>
            <a:ext cx="3427288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400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50" y="460041"/>
            <a:ext cx="10867490" cy="1670148"/>
          </a:xfrm>
          <a:prstGeom prst="rect">
            <a:avLst/>
          </a:prstGeom>
        </p:spPr>
        <p:txBody>
          <a:bodyPr lIns="91371" tIns="45685" rIns="91371" bIns="4568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250" y="2300203"/>
            <a:ext cx="10867490" cy="5482485"/>
          </a:xfrm>
          <a:prstGeom prst="rect">
            <a:avLst/>
          </a:prstGeom>
        </p:spPr>
        <p:txBody>
          <a:bodyPr lIns="91371" tIns="45685" rIns="91371" bIns="4568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66250" y="8008719"/>
            <a:ext cx="2834997" cy="460041"/>
          </a:xfrm>
          <a:prstGeom prst="rect">
            <a:avLst/>
          </a:prstGeom>
        </p:spPr>
        <p:txBody>
          <a:bodyPr lIns="91371" tIns="45685" rIns="91371" bIns="45685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73747" y="8008719"/>
            <a:ext cx="4252496" cy="460041"/>
          </a:xfrm>
          <a:prstGeom prst="rect">
            <a:avLst/>
          </a:prstGeom>
        </p:spPr>
        <p:txBody>
          <a:bodyPr lIns="91371" tIns="45685" rIns="91371" bIns="45685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8742" y="8008719"/>
            <a:ext cx="2834997" cy="460041"/>
          </a:xfrm>
          <a:prstGeom prst="rect">
            <a:avLst/>
          </a:prstGeom>
        </p:spPr>
        <p:txBody>
          <a:bodyPr lIns="91371" tIns="45685" rIns="91371" bIns="45685"/>
          <a:lstStyle>
            <a:lvl1pPr>
              <a:defRPr/>
            </a:lvl1pPr>
          </a:lstStyle>
          <a:p>
            <a:pPr>
              <a:defRPr/>
            </a:pPr>
            <a:fld id="{213E4482-94C6-4E57-AA8C-84C05C542B5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29352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0" y="2059367"/>
            <a:ext cx="12599987" cy="413436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4" tIns="45641" rIns="91284" bIns="456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99" y="2059367"/>
            <a:ext cx="8827415" cy="413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4" tIns="45641" rIns="91284" bIns="45641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111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08"/>
            <a:ext cx="3427288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41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50" y="460041"/>
            <a:ext cx="10867490" cy="1670148"/>
          </a:xfrm>
          <a:prstGeom prst="rect">
            <a:avLst/>
          </a:prstGeom>
        </p:spPr>
        <p:txBody>
          <a:bodyPr lIns="91401" tIns="45701" rIns="91401" bIns="45701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250" y="2300203"/>
            <a:ext cx="10867490" cy="5482485"/>
          </a:xfrm>
          <a:prstGeom prst="rect">
            <a:avLst/>
          </a:prstGeom>
        </p:spPr>
        <p:txBody>
          <a:bodyPr lIns="91401" tIns="45701" rIns="91401" bIns="4570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66250" y="8008714"/>
            <a:ext cx="2834997" cy="460041"/>
          </a:xfrm>
          <a:prstGeom prst="rect">
            <a:avLst/>
          </a:prstGeom>
        </p:spPr>
        <p:txBody>
          <a:bodyPr lIns="91401" tIns="45701" rIns="91401" bIns="45701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73747" y="8008714"/>
            <a:ext cx="4252496" cy="460041"/>
          </a:xfrm>
          <a:prstGeom prst="rect">
            <a:avLst/>
          </a:prstGeom>
        </p:spPr>
        <p:txBody>
          <a:bodyPr lIns="91401" tIns="45701" rIns="91401" bIns="45701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8742" y="8008714"/>
            <a:ext cx="2834997" cy="460041"/>
          </a:xfrm>
          <a:prstGeom prst="rect">
            <a:avLst/>
          </a:prstGeom>
        </p:spPr>
        <p:txBody>
          <a:bodyPr lIns="91401" tIns="45701" rIns="91401" bIns="45701"/>
          <a:lstStyle>
            <a:lvl1pPr>
              <a:defRPr/>
            </a:lvl1pPr>
          </a:lstStyle>
          <a:p>
            <a:pPr>
              <a:defRPr/>
            </a:pPr>
            <a:fld id="{213E4482-94C6-4E57-AA8C-84C05C542B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6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001" y="1416856"/>
            <a:ext cx="9449991" cy="3008266"/>
          </a:xfrm>
        </p:spPr>
        <p:txBody>
          <a:bodyPr anchor="b">
            <a:normAutofit/>
          </a:bodyPr>
          <a:lstStyle>
            <a:lvl1pPr algn="ctr">
              <a:defRPr sz="6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001" y="4538401"/>
            <a:ext cx="9449991" cy="2086184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9395" indent="0" algn="ctr">
              <a:buNone/>
              <a:defRPr sz="3000"/>
            </a:lvl2pPr>
            <a:lvl3pPr marL="1018788" indent="0" algn="ctr">
              <a:buNone/>
              <a:defRPr sz="2700"/>
            </a:lvl3pPr>
            <a:lvl4pPr marL="1528182" indent="0" algn="ctr">
              <a:buNone/>
              <a:defRPr sz="2200"/>
            </a:lvl4pPr>
            <a:lvl5pPr marL="2037574" indent="0" algn="ctr">
              <a:buNone/>
              <a:defRPr sz="2200"/>
            </a:lvl5pPr>
            <a:lvl6pPr marL="2546974" indent="0" algn="ctr">
              <a:buNone/>
              <a:defRPr sz="2200"/>
            </a:lvl6pPr>
            <a:lvl7pPr marL="3056366" indent="0" algn="ctr">
              <a:buNone/>
              <a:defRPr sz="2200"/>
            </a:lvl7pPr>
            <a:lvl8pPr marL="3565757" indent="0" algn="ctr">
              <a:buNone/>
              <a:defRPr sz="2200"/>
            </a:lvl8pPr>
            <a:lvl9pPr marL="4075156" indent="0" algn="ctr">
              <a:buNone/>
              <a:defRPr sz="2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8" y="2157574"/>
            <a:ext cx="10867490" cy="3592390"/>
          </a:xfrm>
        </p:spPr>
        <p:txBody>
          <a:bodyPr anchor="b">
            <a:normAutofit/>
          </a:bodyPr>
          <a:lstStyle>
            <a:lvl1pPr>
              <a:defRPr sz="6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8" y="5736109"/>
            <a:ext cx="10867490" cy="1890166"/>
          </a:xfrm>
        </p:spPr>
        <p:txBody>
          <a:bodyPr anchor="t">
            <a:normAutofit/>
          </a:bodyPr>
          <a:lstStyle>
            <a:lvl1pPr marL="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93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1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3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7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1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408" y="2304216"/>
            <a:ext cx="5354995" cy="54824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7" y="2304216"/>
            <a:ext cx="5354995" cy="54824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10" y="2119065"/>
            <a:ext cx="5328746" cy="104034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700" b="1"/>
            </a:lvl1pPr>
            <a:lvl2pPr marL="509395" indent="0">
              <a:buNone/>
              <a:defRPr sz="2200" b="1"/>
            </a:lvl2pPr>
            <a:lvl3pPr marL="1018788" indent="0">
              <a:buNone/>
              <a:defRPr sz="2000" b="1"/>
            </a:lvl3pPr>
            <a:lvl4pPr marL="1528182" indent="0">
              <a:buNone/>
              <a:defRPr sz="1800" b="1"/>
            </a:lvl4pPr>
            <a:lvl5pPr marL="2037574" indent="0">
              <a:buNone/>
              <a:defRPr sz="1800" b="1"/>
            </a:lvl5pPr>
            <a:lvl6pPr marL="2546974" indent="0">
              <a:buNone/>
              <a:defRPr sz="1800" b="1"/>
            </a:lvl6pPr>
            <a:lvl7pPr marL="3056366" indent="0">
              <a:buNone/>
              <a:defRPr sz="1800" b="1"/>
            </a:lvl7pPr>
            <a:lvl8pPr marL="3565757" indent="0">
              <a:buNone/>
              <a:defRPr sz="1800" b="1"/>
            </a:lvl8pPr>
            <a:lvl9pPr marL="407515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3410" y="3159409"/>
            <a:ext cx="5328746" cy="4637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2119056"/>
            <a:ext cx="5354996" cy="104034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700" b="1"/>
            </a:lvl1pPr>
            <a:lvl2pPr marL="509395" indent="0">
              <a:buNone/>
              <a:defRPr sz="2200" b="1"/>
            </a:lvl2pPr>
            <a:lvl3pPr marL="1018788" indent="0">
              <a:buNone/>
              <a:defRPr sz="2000" b="1"/>
            </a:lvl3pPr>
            <a:lvl4pPr marL="1528182" indent="0">
              <a:buNone/>
              <a:defRPr sz="1800" b="1"/>
            </a:lvl4pPr>
            <a:lvl5pPr marL="2037574" indent="0">
              <a:buNone/>
              <a:defRPr sz="1800" b="1"/>
            </a:lvl5pPr>
            <a:lvl6pPr marL="2546974" indent="0">
              <a:buNone/>
              <a:defRPr sz="1800" b="1"/>
            </a:lvl6pPr>
            <a:lvl7pPr marL="3056366" indent="0">
              <a:buNone/>
              <a:defRPr sz="1800" b="1"/>
            </a:lvl7pPr>
            <a:lvl8pPr marL="3565757" indent="0">
              <a:buNone/>
              <a:defRPr sz="1800" b="1"/>
            </a:lvl8pPr>
            <a:lvl9pPr marL="407515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3159409"/>
            <a:ext cx="5354996" cy="4637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  <p:sldLayoutId id="2147484002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6096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6096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2pPr>
      <a:lvl3pPr algn="l" defTabSz="1216096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3pPr>
      <a:lvl4pPr algn="l" defTabSz="1216096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4pPr>
      <a:lvl5pPr algn="l" defTabSz="1216096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5pPr>
      <a:lvl6pPr marL="545540" algn="l" defTabSz="1216096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6pPr>
      <a:lvl7pPr marL="1091081" algn="l" defTabSz="1216096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7pPr>
      <a:lvl8pPr marL="1636616" algn="l" defTabSz="1216096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8pPr>
      <a:lvl9pPr marL="2182162" algn="l" defTabSz="1216096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9pPr>
    </p:titleStyle>
    <p:bodyStyle>
      <a:lvl1pPr marL="456510" indent="-456510" algn="l" defTabSz="1216096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42459" indent="-242459" algn="l" defTabSz="1216096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</a:defRPr>
      </a:lvl2pPr>
      <a:lvl3pPr marL="475452" indent="-232997" algn="l" defTabSz="1216096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300">
          <a:solidFill>
            <a:schemeClr val="tx1"/>
          </a:solidFill>
          <a:latin typeface="+mn-lt"/>
        </a:defRPr>
      </a:lvl3pPr>
      <a:lvl4pPr marL="717916" indent="-242459" algn="l" defTabSz="1216096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00">
          <a:solidFill>
            <a:schemeClr val="tx1"/>
          </a:solidFill>
          <a:latin typeface="+mn-lt"/>
        </a:defRPr>
      </a:lvl4pPr>
      <a:lvl5pPr marL="947110" indent="-229205" algn="l" defTabSz="1216096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00">
          <a:solidFill>
            <a:schemeClr val="tx1"/>
          </a:solidFill>
          <a:latin typeface="+mn-lt"/>
        </a:defRPr>
      </a:lvl5pPr>
      <a:lvl6pPr marL="1492654" indent="-229205" algn="l" defTabSz="1216096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00">
          <a:solidFill>
            <a:schemeClr val="tx1"/>
          </a:solidFill>
          <a:latin typeface="+mn-lt"/>
        </a:defRPr>
      </a:lvl6pPr>
      <a:lvl7pPr marL="2038191" indent="-229205" algn="l" defTabSz="1216096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00">
          <a:solidFill>
            <a:schemeClr val="tx1"/>
          </a:solidFill>
          <a:latin typeface="+mn-lt"/>
        </a:defRPr>
      </a:lvl7pPr>
      <a:lvl8pPr marL="2583734" indent="-229205" algn="l" defTabSz="1216096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00">
          <a:solidFill>
            <a:schemeClr val="tx1"/>
          </a:solidFill>
          <a:latin typeface="+mn-lt"/>
        </a:defRPr>
      </a:lvl8pPr>
      <a:lvl9pPr marL="3129276" indent="-229205" algn="l" defTabSz="1216096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10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540" algn="l" defTabSz="10910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1081" algn="l" defTabSz="10910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6616" algn="l" defTabSz="10910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2162" algn="l" defTabSz="10910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7698" algn="l" defTabSz="10910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234" algn="l" defTabSz="10910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773" algn="l" defTabSz="10910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4315" algn="l" defTabSz="109108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410" y="460842"/>
            <a:ext cx="10867490" cy="1670147"/>
          </a:xfrm>
          <a:prstGeom prst="rect">
            <a:avLst/>
          </a:prstGeom>
        </p:spPr>
        <p:txBody>
          <a:bodyPr vert="horz" lIns="101878" tIns="50937" rIns="101878" bIns="5093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10" y="2304216"/>
            <a:ext cx="10867490" cy="5482483"/>
          </a:xfrm>
          <a:prstGeom prst="rect">
            <a:avLst/>
          </a:prstGeom>
        </p:spPr>
        <p:txBody>
          <a:bodyPr vert="horz" lIns="101878" tIns="50937" rIns="101878" bIns="5093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50" y="8008719"/>
            <a:ext cx="2834997" cy="460041"/>
          </a:xfrm>
          <a:prstGeom prst="rect">
            <a:avLst/>
          </a:prstGeom>
        </p:spPr>
        <p:txBody>
          <a:bodyPr vert="horz" lIns="101878" tIns="50937" rIns="101878" bIns="50937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50939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7" y="8008719"/>
            <a:ext cx="4252496" cy="460041"/>
          </a:xfrm>
          <a:prstGeom prst="rect">
            <a:avLst/>
          </a:prstGeom>
        </p:spPr>
        <p:txBody>
          <a:bodyPr vert="horz" lIns="101878" tIns="50937" rIns="101878" bIns="50937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50939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5901" y="8008719"/>
            <a:ext cx="2834997" cy="460041"/>
          </a:xfrm>
          <a:prstGeom prst="rect">
            <a:avLst/>
          </a:prstGeom>
        </p:spPr>
        <p:txBody>
          <a:bodyPr vert="horz" lIns="101878" tIns="50937" rIns="101878" bIns="5093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9395" fontAlgn="auto">
              <a:spcBef>
                <a:spcPts val="0"/>
              </a:spcBef>
              <a:spcAft>
                <a:spcPts val="0"/>
              </a:spcAft>
            </a:pPr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5093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9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018788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696" indent="-254696" algn="l" defTabSz="1018788" rtl="0" eaLnBrk="1" latinLnBrk="0" hangingPunct="1">
        <a:lnSpc>
          <a:spcPct val="90000"/>
        </a:lnSpc>
        <a:spcBef>
          <a:spcPts val="1115"/>
        </a:spcBef>
        <a:buFont typeface="Wingdings 2" pitchFamily="18" charset="2"/>
        <a:buChar char="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4092" indent="-254696" algn="l" defTabSz="1018788" rtl="0" eaLnBrk="1" latinLnBrk="0" hangingPunct="1">
        <a:lnSpc>
          <a:spcPct val="90000"/>
        </a:lnSpc>
        <a:spcBef>
          <a:spcPts val="557"/>
        </a:spcBef>
        <a:buFont typeface="Wingdings 2" pitchFamily="18" charset="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487" indent="-254696" algn="l" defTabSz="1018788" rtl="0" eaLnBrk="1" latinLnBrk="0" hangingPunct="1">
        <a:lnSpc>
          <a:spcPct val="90000"/>
        </a:lnSpc>
        <a:spcBef>
          <a:spcPts val="557"/>
        </a:spcBef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79" indent="-254696" algn="l" defTabSz="1018788" rtl="0" eaLnBrk="1" latinLnBrk="0" hangingPunct="1">
        <a:lnSpc>
          <a:spcPct val="90000"/>
        </a:lnSpc>
        <a:spcBef>
          <a:spcPts val="557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278" indent="-254696" algn="l" defTabSz="1018788" rtl="0" eaLnBrk="1" latinLnBrk="0" hangingPunct="1">
        <a:lnSpc>
          <a:spcPct val="90000"/>
        </a:lnSpc>
        <a:spcBef>
          <a:spcPts val="557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669" indent="-254696" algn="l" defTabSz="1018788" rtl="0" eaLnBrk="1" latinLnBrk="0" hangingPunct="1">
        <a:spcBef>
          <a:spcPct val="200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068" indent="-254696" algn="l" defTabSz="1018788" rtl="0" eaLnBrk="1" latinLnBrk="0" hangingPunct="1">
        <a:spcBef>
          <a:spcPct val="200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460" indent="-254696" algn="l" defTabSz="1018788" rtl="0" eaLnBrk="1" latinLnBrk="0" hangingPunct="1">
        <a:spcBef>
          <a:spcPct val="200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853" indent="-254696" algn="l" defTabSz="1018788" rtl="0" eaLnBrk="1" latinLnBrk="0" hangingPunct="1">
        <a:spcBef>
          <a:spcPct val="200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95" algn="l" defTabSz="1018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88" algn="l" defTabSz="1018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182" algn="l" defTabSz="1018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574" algn="l" defTabSz="1018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974" algn="l" defTabSz="1018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366" algn="l" defTabSz="1018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757" algn="l" defTabSz="1018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156" algn="l" defTabSz="10187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66250" y="460041"/>
            <a:ext cx="10867490" cy="167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766" tIns="57882" rIns="115766" bIns="5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66250" y="2300203"/>
            <a:ext cx="10867490" cy="548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766" tIns="57882" rIns="115766" bIns="57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6250" y="8008719"/>
            <a:ext cx="2834997" cy="460041"/>
          </a:xfrm>
          <a:prstGeom prst="rect">
            <a:avLst/>
          </a:prstGeom>
        </p:spPr>
        <p:txBody>
          <a:bodyPr vert="horz" lIns="115766" tIns="57882" rIns="115766" bIns="57882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73747" y="8008719"/>
            <a:ext cx="4252496" cy="460041"/>
          </a:xfrm>
          <a:prstGeom prst="rect">
            <a:avLst/>
          </a:prstGeom>
        </p:spPr>
        <p:txBody>
          <a:bodyPr vert="horz" lIns="115766" tIns="57882" rIns="115766" bIns="57882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98742" y="8008719"/>
            <a:ext cx="2834997" cy="460041"/>
          </a:xfrm>
          <a:prstGeom prst="rect">
            <a:avLst/>
          </a:prstGeom>
        </p:spPr>
        <p:txBody>
          <a:bodyPr vert="horz" wrap="square" lIns="115766" tIns="57882" rIns="115766" bIns="5788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0BCAE54-39CC-4CF8-97B3-F557363E5D66}" type="slidenum">
              <a:rPr lang="ru-RU" altLang="ru-RU">
                <a:cs typeface="Arial" charset="0"/>
              </a:rPr>
              <a:pPr>
                <a:defRPr/>
              </a:pPr>
              <a:t>‹#›</a:t>
            </a:fld>
            <a:endParaRPr lang="ru-RU" alt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9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5pPr>
      <a:lvl6pPr marL="578837" algn="l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6pPr>
      <a:lvl7pPr marL="1157674" algn="l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7pPr>
      <a:lvl8pPr marL="1736510" algn="l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8pPr>
      <a:lvl9pPr marL="2315345" algn="l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9pPr>
    </p:titleStyle>
    <p:bodyStyle>
      <a:lvl1pPr marL="289420" indent="-289420" algn="l" rtl="0" eaLnBrk="0" fontAlgn="base" hangingPunct="0">
        <a:lnSpc>
          <a:spcPct val="90000"/>
        </a:lnSpc>
        <a:spcBef>
          <a:spcPts val="1267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68255" indent="-289420" algn="l" rtl="0" eaLnBrk="0" fontAlgn="base" hangingPunct="0">
        <a:lnSpc>
          <a:spcPct val="90000"/>
        </a:lnSpc>
        <a:spcBef>
          <a:spcPts val="634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091" indent="-289420" algn="l" rtl="0" eaLnBrk="0" fontAlgn="base" hangingPunct="0">
        <a:lnSpc>
          <a:spcPct val="90000"/>
        </a:lnSpc>
        <a:spcBef>
          <a:spcPts val="634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25929" indent="-289420" algn="l" rtl="0" eaLnBrk="0" fontAlgn="base" hangingPunct="0">
        <a:lnSpc>
          <a:spcPct val="90000"/>
        </a:lnSpc>
        <a:spcBef>
          <a:spcPts val="63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604764" indent="-289420" algn="l" rtl="0" eaLnBrk="0" fontAlgn="base" hangingPunct="0">
        <a:lnSpc>
          <a:spcPct val="90000"/>
        </a:lnSpc>
        <a:spcBef>
          <a:spcPts val="63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183604" indent="-289420" algn="l" defTabSz="1157674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439" indent="-289420" algn="l" defTabSz="1157674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341275" indent="-289420" algn="l" defTabSz="1157674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920111" indent="-289420" algn="l" defTabSz="1157674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76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8837" algn="l" defTabSz="11576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674" algn="l" defTabSz="11576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510" algn="l" defTabSz="11576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345" algn="l" defTabSz="11576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184" algn="l" defTabSz="11576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021" algn="l" defTabSz="11576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51858" algn="l" defTabSz="11576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30692" algn="l" defTabSz="11576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66250" y="460041"/>
            <a:ext cx="10867490" cy="167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814" tIns="57907" rIns="115814" bIns="579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66250" y="2300203"/>
            <a:ext cx="10867490" cy="548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814" tIns="57907" rIns="115814" bIns="57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6250" y="8008713"/>
            <a:ext cx="2834997" cy="460041"/>
          </a:xfrm>
          <a:prstGeom prst="rect">
            <a:avLst/>
          </a:prstGeom>
        </p:spPr>
        <p:txBody>
          <a:bodyPr vert="horz" lIns="115814" tIns="57907" rIns="115814" bIns="5790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73747" y="8008713"/>
            <a:ext cx="4252496" cy="460041"/>
          </a:xfrm>
          <a:prstGeom prst="rect">
            <a:avLst/>
          </a:prstGeom>
        </p:spPr>
        <p:txBody>
          <a:bodyPr vert="horz" lIns="115814" tIns="57907" rIns="115814" bIns="5790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98742" y="8008713"/>
            <a:ext cx="2834997" cy="460041"/>
          </a:xfrm>
          <a:prstGeom prst="rect">
            <a:avLst/>
          </a:prstGeom>
        </p:spPr>
        <p:txBody>
          <a:bodyPr vert="horz" wrap="square" lIns="115814" tIns="57907" rIns="115814" bIns="5790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A23AD5B-8EC6-4285-9B25-270474B5385A}" type="slidenum">
              <a:rPr lang="ru-RU" altLang="ru-RU">
                <a:cs typeface="Arial" charset="0"/>
              </a:rPr>
              <a:pPr>
                <a:defRPr/>
              </a:pPr>
              <a:t>‹#›</a:t>
            </a:fld>
            <a:endParaRPr lang="ru-RU" alt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9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5pPr>
      <a:lvl6pPr marL="579079" algn="l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6pPr>
      <a:lvl7pPr marL="1158158" algn="l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7pPr>
      <a:lvl8pPr marL="1737236" algn="l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8pPr>
      <a:lvl9pPr marL="2316314" algn="l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 pitchFamily="34" charset="0"/>
        </a:defRPr>
      </a:lvl9pPr>
    </p:titleStyle>
    <p:bodyStyle>
      <a:lvl1pPr marL="289540" indent="-289540" algn="l" rtl="0" eaLnBrk="0" fontAlgn="base" hangingPunct="0">
        <a:lnSpc>
          <a:spcPct val="90000"/>
        </a:lnSpc>
        <a:spcBef>
          <a:spcPts val="1267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18" indent="-289540" algn="l" rtl="0" eaLnBrk="0" fontAlgn="base" hangingPunct="0">
        <a:lnSpc>
          <a:spcPct val="90000"/>
        </a:lnSpc>
        <a:spcBef>
          <a:spcPts val="634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696" indent="-289540" algn="l" rtl="0" eaLnBrk="0" fontAlgn="base" hangingPunct="0">
        <a:lnSpc>
          <a:spcPct val="90000"/>
        </a:lnSpc>
        <a:spcBef>
          <a:spcPts val="634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776" indent="-289540" algn="l" rtl="0" eaLnBrk="0" fontAlgn="base" hangingPunct="0">
        <a:lnSpc>
          <a:spcPct val="90000"/>
        </a:lnSpc>
        <a:spcBef>
          <a:spcPts val="63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605854" indent="-289540" algn="l" rtl="0" eaLnBrk="0" fontAlgn="base" hangingPunct="0">
        <a:lnSpc>
          <a:spcPct val="90000"/>
        </a:lnSpc>
        <a:spcBef>
          <a:spcPts val="634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184934" indent="-289540" algn="l" defTabSz="1158158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764012" indent="-289540" algn="l" defTabSz="1158158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343090" indent="-289540" algn="l" defTabSz="1158158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922168" indent="-289540" algn="l" defTabSz="1158158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81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9079" algn="l" defTabSz="11581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158" algn="l" defTabSz="11581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236" algn="l" defTabSz="11581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6314" algn="l" defTabSz="11581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5394" algn="l" defTabSz="11581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473" algn="l" defTabSz="11581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53552" algn="l" defTabSz="11581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32628" algn="l" defTabSz="11581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6504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6504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2pPr>
      <a:lvl3pPr algn="l" defTabSz="1216504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3pPr>
      <a:lvl4pPr algn="l" defTabSz="1216504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4pPr>
      <a:lvl5pPr algn="l" defTabSz="1216504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5pPr>
      <a:lvl6pPr marL="545722" algn="l" defTabSz="1216504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6pPr>
      <a:lvl7pPr marL="1091446" algn="l" defTabSz="1216504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7pPr>
      <a:lvl8pPr marL="1637163" algn="l" defTabSz="1216504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8pPr>
      <a:lvl9pPr marL="2182891" algn="l" defTabSz="1216504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9pPr>
    </p:titleStyle>
    <p:bodyStyle>
      <a:lvl1pPr marL="456662" indent="-456662" algn="l" defTabSz="1216504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42541" indent="-242541" algn="l" defTabSz="1216504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</a:defRPr>
      </a:lvl2pPr>
      <a:lvl3pPr marL="475612" indent="-233074" algn="l" defTabSz="1216504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300">
          <a:solidFill>
            <a:schemeClr val="tx1"/>
          </a:solidFill>
          <a:latin typeface="+mn-lt"/>
        </a:defRPr>
      </a:lvl3pPr>
      <a:lvl4pPr marL="718155" indent="-242541" algn="l" defTabSz="1216504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00">
          <a:solidFill>
            <a:schemeClr val="tx1"/>
          </a:solidFill>
          <a:latin typeface="+mn-lt"/>
        </a:defRPr>
      </a:lvl4pPr>
      <a:lvl5pPr marL="947428" indent="-229281" algn="l" defTabSz="1216504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00">
          <a:solidFill>
            <a:schemeClr val="tx1"/>
          </a:solidFill>
          <a:latin typeface="+mn-lt"/>
        </a:defRPr>
      </a:lvl5pPr>
      <a:lvl6pPr marL="1493154" indent="-229281" algn="l" defTabSz="1216504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00">
          <a:solidFill>
            <a:schemeClr val="tx1"/>
          </a:solidFill>
          <a:latin typeface="+mn-lt"/>
        </a:defRPr>
      </a:lvl6pPr>
      <a:lvl7pPr marL="2038874" indent="-229281" algn="l" defTabSz="1216504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00">
          <a:solidFill>
            <a:schemeClr val="tx1"/>
          </a:solidFill>
          <a:latin typeface="+mn-lt"/>
        </a:defRPr>
      </a:lvl7pPr>
      <a:lvl8pPr marL="2584598" indent="-229281" algn="l" defTabSz="1216504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00">
          <a:solidFill>
            <a:schemeClr val="tx1"/>
          </a:solidFill>
          <a:latin typeface="+mn-lt"/>
        </a:defRPr>
      </a:lvl8pPr>
      <a:lvl9pPr marL="3130320" indent="-229281" algn="l" defTabSz="1216504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1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722" algn="l" defTabSz="1091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1446" algn="l" defTabSz="1091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7163" algn="l" defTabSz="1091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2891" algn="l" defTabSz="1091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8610" algn="l" defTabSz="1091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328" algn="l" defTabSz="1091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051" algn="l" defTabSz="1091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5774" algn="l" defTabSz="10914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nnokam.pro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9988" cy="345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65" y="123834"/>
            <a:ext cx="160914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9452" y="7147673"/>
            <a:ext cx="3260546" cy="873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spcCol="0" rtlCol="0" anchor="ctr"/>
          <a:lstStyle/>
          <a:p>
            <a:r>
              <a:rPr lang="ru-RU" sz="2400" b="1" dirty="0">
                <a:solidFill>
                  <a:srgbClr val="003CB4"/>
                </a:solidFill>
                <a:latin typeface="Arial" charset="0"/>
                <a:cs typeface="Arial" charset="0"/>
              </a:rPr>
              <a:t>Ноябрь, 2018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325" y="2872465"/>
            <a:ext cx="11904663" cy="2695575"/>
          </a:xfrm>
          <a:prstGeom prst="rect">
            <a:avLst/>
          </a:prstGeom>
          <a:solidFill>
            <a:srgbClr val="005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CustomShape 2"/>
          <p:cNvSpPr/>
          <p:nvPr/>
        </p:nvSpPr>
        <p:spPr>
          <a:xfrm>
            <a:off x="1274749" y="3250950"/>
            <a:ext cx="10517490" cy="18852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365" tIns="59683" rIns="119365" bIns="59683"/>
          <a:lstStyle/>
          <a:p>
            <a:pPr>
              <a:buClr>
                <a:srgbClr val="6A5650"/>
              </a:buClr>
              <a:buSzPct val="128000"/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Заседание </a:t>
            </a:r>
            <a:r>
              <a:rPr lang="ru-RU" sz="2600" b="1" dirty="0">
                <a:solidFill>
                  <a:schemeClr val="bg1"/>
                </a:solidFill>
                <a:latin typeface="Arial" charset="0"/>
                <a:cs typeface="Arial" charset="0"/>
              </a:rPr>
              <a:t>П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равительства Ивановской области по вопросу:</a:t>
            </a:r>
          </a:p>
          <a:p>
            <a:pPr>
              <a:buClr>
                <a:srgbClr val="6A5650"/>
              </a:buClr>
              <a:buSzPct val="128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О системе поддержки субъектов малого и среднего бизнеса в Ивановской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8979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25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2"/>
          <p:cNvSpPr/>
          <p:nvPr/>
        </p:nvSpPr>
        <p:spPr>
          <a:xfrm>
            <a:off x="1501816" y="2683862"/>
            <a:ext cx="10623509" cy="644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406" tIns="59704" rIns="119406" bIns="59704"/>
          <a:lstStyle/>
          <a:p>
            <a:pPr>
              <a:buClr>
                <a:srgbClr val="6A5650"/>
              </a:buClr>
              <a:buSzPct val="128000"/>
              <a:defRPr/>
            </a:pPr>
            <a:r>
              <a:rPr lang="en-US" sz="3600" b="1" i="1" dirty="0">
                <a:solidFill>
                  <a:srgbClr val="2E75B6"/>
                </a:solidFill>
                <a:latin typeface="Arial" charset="0"/>
                <a:cs typeface="Arial" charset="0"/>
              </a:rPr>
              <a:t># 1</a:t>
            </a:r>
            <a:r>
              <a:rPr lang="ru-RU" sz="2800" b="1" i="1" dirty="0">
                <a:solidFill>
                  <a:srgbClr val="2E75B6"/>
                </a:solidFill>
                <a:latin typeface="Arial" charset="0"/>
                <a:cs typeface="Arial" charset="0"/>
              </a:rPr>
              <a:t> «Необходимо реализовать принцип одного окна…» </a:t>
            </a:r>
          </a:p>
          <a:p>
            <a:pPr>
              <a:buClr>
                <a:srgbClr val="6A5650"/>
              </a:buClr>
              <a:buSzPct val="128000"/>
              <a:defRPr/>
            </a:pPr>
            <a:r>
              <a:rPr lang="ru-RU" sz="2800" b="1" dirty="0" smtClean="0">
                <a:solidFill>
                  <a:srgbClr val="663300"/>
                </a:solidFill>
                <a:cs typeface="Arial" charset="0"/>
              </a:rPr>
              <a:t> </a:t>
            </a:r>
            <a:endParaRPr lang="ru-RU" sz="2800" b="1" dirty="0">
              <a:solidFill>
                <a:srgbClr val="663300"/>
              </a:solidFill>
              <a:cs typeface="Arial" charset="0"/>
            </a:endParaRPr>
          </a:p>
        </p:txBody>
      </p:sp>
      <p:pic>
        <p:nvPicPr>
          <p:cNvPr id="2050" name="Picture 2" descr="https://st2.depositphotos.com/1738826/5440/v/950/depositphotos_54409961-stock-illustration-business-man-cartoon-prese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3" y="1346902"/>
            <a:ext cx="988825" cy="18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989446" y="1041196"/>
            <a:ext cx="2404153" cy="818510"/>
          </a:xfrm>
          <a:prstGeom prst="cloudCallout">
            <a:avLst>
              <a:gd name="adj1" fmla="val -26389"/>
              <a:gd name="adj2" fmla="val 876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spcCol="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42855" y="1234693"/>
            <a:ext cx="1345916" cy="431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spcCol="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2542854" y="1061172"/>
            <a:ext cx="11189301" cy="9165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406" tIns="59704" rIns="119406" bIns="59704"/>
          <a:lstStyle/>
          <a:p>
            <a:pPr defTabSz="1216096">
              <a:buClr>
                <a:srgbClr val="6A5650"/>
              </a:buClr>
              <a:buSzPct val="128000"/>
              <a:defRPr/>
            </a:pPr>
            <a:r>
              <a:rPr lang="ru-RU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О чем же говорили предприниматели?....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644" y="22504"/>
            <a:ext cx="1032499" cy="7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spcCol="0" rtlCol="0" anchor="ctr"/>
          <a:lstStyle/>
          <a:p>
            <a:pPr algn="r"/>
            <a:fld id="{213E4482-94C6-4E57-AA8C-84C05C542B5C}" type="slidenum">
              <a:rPr lang="ru-RU" altLang="ru-RU" sz="2400" b="1">
                <a:solidFill>
                  <a:srgbClr val="003CB4"/>
                </a:solidFill>
                <a:latin typeface="Arial" charset="0"/>
                <a:cs typeface="Arial" charset="0"/>
              </a:rPr>
              <a:pPr algn="r"/>
              <a:t>2</a:t>
            </a:fld>
            <a:endParaRPr lang="ru-RU" altLang="ru-RU" sz="2400" b="1" dirty="0">
              <a:solidFill>
                <a:srgbClr val="003CB4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29" y="3668475"/>
            <a:ext cx="7852227" cy="314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25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2"/>
          <p:cNvSpPr/>
          <p:nvPr/>
        </p:nvSpPr>
        <p:spPr>
          <a:xfrm>
            <a:off x="1031505" y="3012836"/>
            <a:ext cx="11189301" cy="48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406" tIns="59704" rIns="119406" bIns="59704"/>
          <a:lstStyle/>
          <a:p>
            <a:pPr>
              <a:buClr>
                <a:srgbClr val="6A5650"/>
              </a:buClr>
              <a:buSzPct val="128000"/>
              <a:defRPr/>
            </a:pPr>
            <a:r>
              <a:rPr lang="ru-RU" sz="4000" b="1" i="1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     </a:t>
            </a:r>
            <a:r>
              <a:rPr lang="en-US" sz="4000" b="1" i="1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# </a:t>
            </a:r>
            <a:r>
              <a:rPr lang="ru-RU" sz="4000" b="1" i="1" dirty="0">
                <a:solidFill>
                  <a:srgbClr val="2E75B6"/>
                </a:solidFill>
                <a:latin typeface="Arial" charset="0"/>
                <a:cs typeface="Arial" charset="0"/>
              </a:rPr>
              <a:t>2 </a:t>
            </a:r>
            <a:r>
              <a:rPr lang="en-US" sz="4000" b="1" i="1" dirty="0">
                <a:solidFill>
                  <a:srgbClr val="2E75B6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i="1" dirty="0">
                <a:solidFill>
                  <a:srgbClr val="2E75B6"/>
                </a:solidFill>
                <a:latin typeface="Arial" charset="0"/>
                <a:cs typeface="Arial" charset="0"/>
              </a:rPr>
              <a:t>«Нужно объединить все институты поддержки..»</a:t>
            </a:r>
            <a:endParaRPr lang="en-US" sz="2800" b="1" i="1" dirty="0">
              <a:solidFill>
                <a:srgbClr val="2E75B6"/>
              </a:solidFill>
              <a:latin typeface="Arial" charset="0"/>
              <a:cs typeface="Arial" charset="0"/>
            </a:endParaRPr>
          </a:p>
          <a:p>
            <a:pPr>
              <a:buClr>
                <a:srgbClr val="6A5650"/>
              </a:buClr>
              <a:buSzPct val="128000"/>
              <a:defRPr/>
            </a:pPr>
            <a:endParaRPr lang="ru-RU" sz="2800" b="1" i="1" dirty="0" smtClean="0">
              <a:solidFill>
                <a:srgbClr val="663300"/>
              </a:solidFill>
              <a:cs typeface="Arial" charset="0"/>
            </a:endParaRPr>
          </a:p>
          <a:p>
            <a:pPr>
              <a:buClr>
                <a:srgbClr val="6A5650"/>
              </a:buClr>
              <a:buSzPct val="128000"/>
              <a:defRPr/>
            </a:pPr>
            <a:endParaRPr lang="en-US" sz="2800" b="1" i="1" dirty="0">
              <a:solidFill>
                <a:srgbClr val="663300"/>
              </a:solidFill>
              <a:cs typeface="Arial" charset="0"/>
            </a:endParaRPr>
          </a:p>
          <a:p>
            <a:pPr algn="just">
              <a:buClr>
                <a:srgbClr val="6A5650"/>
              </a:buClr>
              <a:buSzPct val="128000"/>
              <a:defRPr/>
            </a:pPr>
            <a:endParaRPr lang="ru-RU" sz="2000" b="1" i="1" dirty="0">
              <a:solidFill>
                <a:srgbClr val="663300"/>
              </a:solidFill>
              <a:cs typeface="Arial" charset="0"/>
            </a:endParaRPr>
          </a:p>
          <a:p>
            <a:pPr algn="just">
              <a:buClr>
                <a:srgbClr val="6A5650"/>
              </a:buClr>
              <a:buSzPct val="128000"/>
              <a:defRPr/>
            </a:pPr>
            <a:r>
              <a:rPr lang="ru-RU" sz="2000" b="1" i="1" dirty="0" smtClean="0">
                <a:solidFill>
                  <a:srgbClr val="663300"/>
                </a:solidFill>
                <a:cs typeface="Arial" charset="0"/>
              </a:rPr>
              <a:t>                    </a:t>
            </a:r>
            <a:r>
              <a:rPr lang="ru-RU" sz="2000" b="1" i="1" dirty="0" smtClean="0">
                <a:solidFill>
                  <a:srgbClr val="448DD0"/>
                </a:solidFill>
                <a:cs typeface="Arial" charset="0"/>
              </a:rPr>
              <a:t>- единый бренд </a:t>
            </a:r>
            <a:r>
              <a:rPr lang="ru-RU" sz="2000" b="1" i="1" dirty="0">
                <a:solidFill>
                  <a:srgbClr val="448DD0"/>
                </a:solidFill>
                <a:cs typeface="Arial" charset="0"/>
              </a:rPr>
              <a:t>«МОЙ БИЗНЕС» </a:t>
            </a:r>
            <a:endParaRPr lang="ru-RU" sz="2000" b="1" i="1" dirty="0" smtClean="0">
              <a:solidFill>
                <a:srgbClr val="448DD0"/>
              </a:solidFill>
              <a:cs typeface="Arial" charset="0"/>
            </a:endParaRPr>
          </a:p>
          <a:p>
            <a:pPr algn="just">
              <a:buClr>
                <a:srgbClr val="6A5650"/>
              </a:buClr>
              <a:buSzPct val="128000"/>
              <a:defRPr/>
            </a:pPr>
            <a:r>
              <a:rPr lang="ru-RU" sz="2000" b="1" i="1" dirty="0" smtClean="0">
                <a:solidFill>
                  <a:srgbClr val="448DD0"/>
                </a:solidFill>
                <a:cs typeface="Arial" charset="0"/>
              </a:rPr>
              <a:t>                    - единая организационная структура </a:t>
            </a:r>
          </a:p>
          <a:p>
            <a:pPr algn="just">
              <a:buClr>
                <a:srgbClr val="6A5650"/>
              </a:buClr>
              <a:buSzPct val="128000"/>
              <a:defRPr/>
            </a:pPr>
            <a:r>
              <a:rPr lang="ru-RU" sz="2000" b="1" i="1" dirty="0" smtClean="0">
                <a:solidFill>
                  <a:srgbClr val="448DD0"/>
                </a:solidFill>
                <a:cs typeface="Arial" charset="0"/>
              </a:rPr>
              <a:t>                    - единое территориальное расположение</a:t>
            </a:r>
          </a:p>
          <a:p>
            <a:pPr algn="just">
              <a:buClr>
                <a:srgbClr val="6A5650"/>
              </a:buClr>
              <a:buSzPct val="128000"/>
              <a:defRPr/>
            </a:pPr>
            <a:r>
              <a:rPr lang="ru-RU" sz="2000" b="1" i="1" dirty="0" smtClean="0">
                <a:solidFill>
                  <a:srgbClr val="448DD0"/>
                </a:solidFill>
                <a:cs typeface="Arial" charset="0"/>
              </a:rPr>
              <a:t>                    - единое управление</a:t>
            </a:r>
          </a:p>
          <a:p>
            <a:pPr algn="just">
              <a:buClr>
                <a:srgbClr val="6A5650"/>
              </a:buClr>
              <a:buSzPct val="128000"/>
              <a:defRPr/>
            </a:pPr>
            <a:r>
              <a:rPr lang="ru-RU" sz="2000" b="1" i="1" dirty="0" smtClean="0">
                <a:solidFill>
                  <a:srgbClr val="448DD0"/>
                </a:solidFill>
                <a:cs typeface="Arial" charset="0"/>
              </a:rPr>
              <a:t>                    - единые правила </a:t>
            </a:r>
          </a:p>
          <a:p>
            <a:pPr algn="just">
              <a:buClr>
                <a:srgbClr val="6A5650"/>
              </a:buClr>
              <a:buSzPct val="128000"/>
              <a:defRPr/>
            </a:pPr>
            <a:r>
              <a:rPr lang="ru-RU" sz="2000" b="1" i="1" dirty="0" smtClean="0">
                <a:solidFill>
                  <a:srgbClr val="448DD0"/>
                </a:solidFill>
                <a:cs typeface="Arial" charset="0"/>
              </a:rPr>
              <a:t>                    - единая корпоративная культура</a:t>
            </a:r>
          </a:p>
          <a:p>
            <a:pPr algn="just">
              <a:buClr>
                <a:srgbClr val="6A5650"/>
              </a:buClr>
              <a:buSzPct val="128000"/>
              <a:defRPr/>
            </a:pPr>
            <a:r>
              <a:rPr lang="ru-RU" sz="2000" b="1" i="1" dirty="0" smtClean="0">
                <a:solidFill>
                  <a:srgbClr val="448DD0"/>
                </a:solidFill>
                <a:cs typeface="Arial" charset="0"/>
              </a:rPr>
              <a:t>                    - единое </a:t>
            </a:r>
            <a:r>
              <a:rPr lang="en-US" sz="2000" b="1" i="1" dirty="0" smtClean="0">
                <a:solidFill>
                  <a:srgbClr val="448DD0"/>
                </a:solidFill>
                <a:cs typeface="Arial" charset="0"/>
              </a:rPr>
              <a:t>IT-</a:t>
            </a:r>
            <a:r>
              <a:rPr lang="ru-RU" sz="2000" b="1" i="1" dirty="0" smtClean="0">
                <a:solidFill>
                  <a:srgbClr val="448DD0"/>
                </a:solidFill>
                <a:cs typeface="Arial" charset="0"/>
              </a:rPr>
              <a:t>сопровождение процессов (внедрение общей CRM-системы)</a:t>
            </a:r>
            <a:endParaRPr lang="ru-RU" sz="2000" b="1" i="1" dirty="0">
              <a:solidFill>
                <a:srgbClr val="448DD0"/>
              </a:solidFill>
              <a:cs typeface="Arial" charset="0"/>
            </a:endParaRPr>
          </a:p>
        </p:txBody>
      </p:sp>
      <p:pic>
        <p:nvPicPr>
          <p:cNvPr id="2050" name="Picture 2" descr="https://st2.depositphotos.com/1738826/5440/v/950/depositphotos_54409961-stock-illustration-business-man-cartoon-prese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9" y="1253449"/>
            <a:ext cx="1027917" cy="195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1141716" y="1037691"/>
            <a:ext cx="2404153" cy="818510"/>
          </a:xfrm>
          <a:prstGeom prst="cloudCallout">
            <a:avLst>
              <a:gd name="adj1" fmla="val -26389"/>
              <a:gd name="adj2" fmla="val 876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spcCol="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6738" y="1117209"/>
            <a:ext cx="1345916" cy="431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spcCol="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2423956" y="988659"/>
            <a:ext cx="11189301" cy="9165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406" tIns="59704" rIns="119406" bIns="59704"/>
          <a:lstStyle/>
          <a:p>
            <a:pPr defTabSz="1216096">
              <a:buClr>
                <a:srgbClr val="6A5650"/>
              </a:buClr>
              <a:buSzPct val="128000"/>
              <a:defRPr/>
            </a:pPr>
            <a:r>
              <a:rPr lang="ru-RU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О чем же говорили предприниматели?....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644" y="22504"/>
            <a:ext cx="1032499" cy="7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260527" y="4023391"/>
            <a:ext cx="9640366" cy="525717"/>
          </a:xfrm>
          <a:prstGeom prst="roundRect">
            <a:avLst>
              <a:gd name="adj" fmla="val 0"/>
            </a:avLst>
          </a:prstGeom>
          <a:solidFill>
            <a:srgbClr val="84B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814" tIns="57907" rIns="115814" bIns="57907"/>
          <a:lstStyle/>
          <a:p>
            <a:pPr algn="ctr" eaLnBrk="0" hangingPunct="0">
              <a:defRPr/>
            </a:pPr>
            <a:r>
              <a:rPr lang="ru-RU" sz="1800" b="1" dirty="0">
                <a:solidFill>
                  <a:prstClr val="black"/>
                </a:solidFill>
                <a:cs typeface="Arial" charset="0"/>
              </a:rPr>
              <a:t>АНО «Центр развития предпринимательства и экспорта»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80219" y="4023391"/>
            <a:ext cx="0" cy="3063209"/>
          </a:xfrm>
          <a:prstGeom prst="line">
            <a:avLst/>
          </a:prstGeom>
          <a:ln w="349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260528" y="7086600"/>
            <a:ext cx="9640365" cy="0"/>
          </a:xfrm>
          <a:prstGeom prst="line">
            <a:avLst/>
          </a:prstGeom>
          <a:ln w="349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65896" y="8037289"/>
            <a:ext cx="2834997" cy="460041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spcCol="0" rtlCol="0" anchor="ctr"/>
          <a:lstStyle/>
          <a:p>
            <a:pPr algn="r"/>
            <a:fld id="{213E4482-94C6-4E57-AA8C-84C05C542B5C}" type="slidenum">
              <a:rPr lang="ru-RU" altLang="ru-RU" sz="2400" b="1">
                <a:solidFill>
                  <a:srgbClr val="003CB4"/>
                </a:solidFill>
                <a:latin typeface="Arial" charset="0"/>
                <a:cs typeface="Arial" charset="0"/>
              </a:rPr>
              <a:pPr algn="r"/>
              <a:t>3</a:t>
            </a:fld>
            <a:endParaRPr lang="ru-RU" altLang="ru-RU" sz="2400" b="1" dirty="0">
              <a:solidFill>
                <a:srgbClr val="003CB4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25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2"/>
          <p:cNvSpPr/>
          <p:nvPr/>
        </p:nvSpPr>
        <p:spPr>
          <a:xfrm>
            <a:off x="989446" y="3012836"/>
            <a:ext cx="11189301" cy="48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406" tIns="59704" rIns="119406" bIns="59704"/>
          <a:lstStyle/>
          <a:p>
            <a:pPr>
              <a:buClr>
                <a:srgbClr val="6A5650"/>
              </a:buClr>
              <a:buSzPct val="128000"/>
              <a:defRPr/>
            </a:pPr>
            <a:r>
              <a:rPr lang="ru-RU" sz="2800" b="1" i="1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     </a:t>
            </a:r>
            <a:r>
              <a:rPr lang="en-US" sz="3600" b="1" i="1" dirty="0" smtClean="0">
                <a:solidFill>
                  <a:srgbClr val="2E75B6"/>
                </a:solidFill>
                <a:latin typeface="Arial" charset="0"/>
                <a:cs typeface="Arial" charset="0"/>
              </a:rPr>
              <a:t># </a:t>
            </a:r>
            <a:r>
              <a:rPr lang="ru-RU" sz="3600" b="1" i="1" dirty="0">
                <a:solidFill>
                  <a:srgbClr val="2E75B6"/>
                </a:solidFill>
                <a:latin typeface="Arial" charset="0"/>
                <a:cs typeface="Arial" charset="0"/>
              </a:rPr>
              <a:t>3</a:t>
            </a:r>
            <a:r>
              <a:rPr lang="ru-RU" sz="2800" b="1" i="1" dirty="0">
                <a:solidFill>
                  <a:srgbClr val="2E75B6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i="1" dirty="0">
                <a:solidFill>
                  <a:srgbClr val="2E75B6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i="1" dirty="0">
                <a:solidFill>
                  <a:srgbClr val="2E75B6"/>
                </a:solidFill>
                <a:latin typeface="Arial" charset="0"/>
                <a:cs typeface="Arial" charset="0"/>
              </a:rPr>
              <a:t>«Предпринимателю в зависимости от стадии жизненного цикла нужны разные услуги…»</a:t>
            </a:r>
            <a:endParaRPr lang="en-US" sz="2800" b="1" i="1" dirty="0">
              <a:solidFill>
                <a:srgbClr val="2E75B6"/>
              </a:solidFill>
              <a:latin typeface="Arial" charset="0"/>
              <a:cs typeface="Arial" charset="0"/>
            </a:endParaRPr>
          </a:p>
          <a:p>
            <a:pPr>
              <a:buClr>
                <a:srgbClr val="6A5650"/>
              </a:buClr>
              <a:buSzPct val="128000"/>
              <a:defRPr/>
            </a:pPr>
            <a:endParaRPr lang="en-US" sz="2800" b="1" i="1" dirty="0">
              <a:solidFill>
                <a:srgbClr val="0055D2"/>
              </a:solidFill>
              <a:cs typeface="Arial" charset="0"/>
            </a:endParaRPr>
          </a:p>
          <a:p>
            <a:pPr algn="just">
              <a:buClr>
                <a:srgbClr val="6A5650"/>
              </a:buClr>
              <a:buSzPct val="128000"/>
              <a:defRPr/>
            </a:pPr>
            <a:r>
              <a:rPr lang="ru-RU" sz="2400" b="1" i="1" dirty="0">
                <a:solidFill>
                  <a:srgbClr val="2E75B6"/>
                </a:solidFill>
                <a:latin typeface="Arial" charset="0"/>
                <a:cs typeface="Arial" charset="0"/>
              </a:rPr>
              <a:t>3 трека:</a:t>
            </a:r>
          </a:p>
          <a:p>
            <a:pPr algn="just">
              <a:buClr>
                <a:srgbClr val="6A5650"/>
              </a:buClr>
              <a:buSzPct val="128000"/>
              <a:defRPr/>
            </a:pPr>
            <a:endParaRPr lang="ru-RU" sz="2400" b="1" i="1" dirty="0">
              <a:solidFill>
                <a:srgbClr val="2E75B6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Clr>
                <a:srgbClr val="6A5650"/>
              </a:buClr>
              <a:buSzPct val="128000"/>
              <a:buFontTx/>
              <a:buChar char="-"/>
              <a:defRPr/>
            </a:pPr>
            <a:r>
              <a:rPr lang="ru-RU" sz="2400" b="1" i="1" dirty="0">
                <a:solidFill>
                  <a:srgbClr val="2E75B6"/>
                </a:solidFill>
                <a:latin typeface="Arial" charset="0"/>
                <a:cs typeface="Arial" charset="0"/>
              </a:rPr>
              <a:t>Хочу открыть свой бизнес!</a:t>
            </a:r>
          </a:p>
          <a:p>
            <a:pPr marL="342900" indent="-342900" algn="just">
              <a:buClr>
                <a:srgbClr val="6A5650"/>
              </a:buClr>
              <a:buSzPct val="128000"/>
              <a:buFontTx/>
              <a:buChar char="-"/>
              <a:defRPr/>
            </a:pPr>
            <a:endParaRPr lang="ru-RU" sz="2400" b="1" i="1" dirty="0">
              <a:solidFill>
                <a:srgbClr val="2E75B6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Clr>
                <a:srgbClr val="6A5650"/>
              </a:buClr>
              <a:buSzPct val="128000"/>
              <a:buFontTx/>
              <a:buChar char="-"/>
              <a:defRPr/>
            </a:pPr>
            <a:r>
              <a:rPr lang="ru-RU" sz="2400" b="1" i="1" dirty="0">
                <a:solidFill>
                  <a:srgbClr val="2E75B6"/>
                </a:solidFill>
                <a:latin typeface="Arial" charset="0"/>
                <a:cs typeface="Arial" charset="0"/>
              </a:rPr>
              <a:t>Хочу развить свой бизнес!</a:t>
            </a:r>
          </a:p>
          <a:p>
            <a:pPr marL="342900" indent="-342900" algn="just">
              <a:buClr>
                <a:srgbClr val="6A5650"/>
              </a:buClr>
              <a:buSzPct val="128000"/>
              <a:buFontTx/>
              <a:buChar char="-"/>
              <a:defRPr/>
            </a:pPr>
            <a:endParaRPr lang="ru-RU" sz="2400" b="1" i="1" dirty="0">
              <a:solidFill>
                <a:srgbClr val="2E75B6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Clr>
                <a:srgbClr val="6A5650"/>
              </a:buClr>
              <a:buSzPct val="128000"/>
              <a:buFontTx/>
              <a:buChar char="-"/>
              <a:defRPr/>
            </a:pPr>
            <a:r>
              <a:rPr lang="ru-RU" sz="2400" b="1" i="1" dirty="0">
                <a:solidFill>
                  <a:srgbClr val="2E75B6"/>
                </a:solidFill>
                <a:latin typeface="Arial" charset="0"/>
                <a:cs typeface="Arial" charset="0"/>
              </a:rPr>
              <a:t>Хочу стать экспортером!</a:t>
            </a:r>
          </a:p>
        </p:txBody>
      </p:sp>
      <p:pic>
        <p:nvPicPr>
          <p:cNvPr id="2050" name="Picture 2" descr="https://st2.depositphotos.com/1738826/5440/v/950/depositphotos_54409961-stock-illustration-business-man-cartoon-prese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9" y="1253449"/>
            <a:ext cx="1027917" cy="195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1141716" y="1037691"/>
            <a:ext cx="2404153" cy="818510"/>
          </a:xfrm>
          <a:prstGeom prst="cloudCallout">
            <a:avLst>
              <a:gd name="adj1" fmla="val -26389"/>
              <a:gd name="adj2" fmla="val 876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spcCol="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6738" y="1117209"/>
            <a:ext cx="1345916" cy="431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spcCol="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2423956" y="874680"/>
            <a:ext cx="11189301" cy="9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3" tIns="45626" rIns="91253" bIns="45626" rtlCol="0" anchor="ctr">
            <a:noAutofit/>
          </a:bodyPr>
          <a:lstStyle/>
          <a:p>
            <a:pPr defTabSz="1216096"/>
            <a:r>
              <a:rPr lang="ru-RU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О чем же говорили предприниматели?....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644" y="22504"/>
            <a:ext cx="1032499" cy="7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spcCol="0" rtlCol="0" anchor="ctr"/>
          <a:lstStyle/>
          <a:p>
            <a:pPr algn="r"/>
            <a:fld id="{213E4482-94C6-4E57-AA8C-84C05C542B5C}" type="slidenum">
              <a:rPr lang="ru-RU" altLang="ru-RU" sz="2400" b="1">
                <a:solidFill>
                  <a:srgbClr val="003CB4"/>
                </a:solidFill>
                <a:latin typeface="Arial" charset="0"/>
                <a:cs typeface="Arial" charset="0"/>
              </a:rPr>
              <a:pPr algn="r"/>
              <a:t>4</a:t>
            </a:fld>
            <a:endParaRPr lang="ru-RU" altLang="ru-RU" sz="2400" b="1" dirty="0">
              <a:solidFill>
                <a:srgbClr val="003CB4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549" y="-28513"/>
            <a:ext cx="9481346" cy="6986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253" tIns="45626" rIns="91253" bIns="45626" rtlCol="0" anchor="ctr">
            <a:noAutofit/>
          </a:bodyPr>
          <a:lstStyle/>
          <a:p>
            <a:pPr algn="ctr"/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Хочу открыть свой бизнес!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103762" y="2725502"/>
            <a:ext cx="3767588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253" tIns="45626" rIns="91253" bIns="45626" rtlCol="0" anchor="ctr"/>
          <a:lstStyle/>
          <a:p>
            <a:pPr marL="228130" indent="-228130" defTabSz="91249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1100" b="1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94175" y="1751788"/>
            <a:ext cx="1934522" cy="680653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Обратись </a:t>
            </a:r>
          </a:p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в «Мой бизнес»</a:t>
            </a:r>
          </a:p>
        </p:txBody>
      </p:sp>
      <p:sp>
        <p:nvSpPr>
          <p:cNvPr id="74" name="Стрелка вниз 4"/>
          <p:cNvSpPr>
            <a:spLocks noChangeArrowheads="1"/>
          </p:cNvSpPr>
          <p:nvPr/>
        </p:nvSpPr>
        <p:spPr bwMode="auto">
          <a:xfrm rot="16200000">
            <a:off x="4749712" y="1736735"/>
            <a:ext cx="262501" cy="6353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34" name="Teardrop 46"/>
          <p:cNvSpPr/>
          <p:nvPr/>
        </p:nvSpPr>
        <p:spPr>
          <a:xfrm>
            <a:off x="2070003" y="1746677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1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39883" y="1751775"/>
            <a:ext cx="2225261" cy="660947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Пройди обучение и</a:t>
            </a:r>
          </a:p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выбери вид бизнеса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244943" y="1727745"/>
            <a:ext cx="2626409" cy="666048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Получи бухгалтерские и юридические услуги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498728" y="3350425"/>
            <a:ext cx="2483604" cy="768151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Рассчитай свой бизнес-план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300184" y="3312925"/>
            <a:ext cx="2264486" cy="768151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Подбери недвижимость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4565" y="4385203"/>
            <a:ext cx="4496795" cy="463092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Воспользуйся мерами государственной поддержки:</a:t>
            </a:r>
          </a:p>
        </p:txBody>
      </p:sp>
      <p:sp>
        <p:nvSpPr>
          <p:cNvPr id="55" name="Стрелка вниз 4"/>
          <p:cNvSpPr>
            <a:spLocks noChangeArrowheads="1"/>
          </p:cNvSpPr>
          <p:nvPr/>
        </p:nvSpPr>
        <p:spPr bwMode="auto">
          <a:xfrm rot="16200000">
            <a:off x="1623638" y="1725539"/>
            <a:ext cx="262501" cy="6353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61" name="Teardrop 46"/>
          <p:cNvSpPr/>
          <p:nvPr/>
        </p:nvSpPr>
        <p:spPr>
          <a:xfrm>
            <a:off x="5198654" y="1751776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2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269021" y="8031614"/>
            <a:ext cx="2797057" cy="444891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53" tIns="45626" rIns="91253" bIns="45626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800" kern="0" dirty="0"/>
              <a:t>Создай свой бизнес!</a:t>
            </a:r>
          </a:p>
        </p:txBody>
      </p:sp>
      <p:sp>
        <p:nvSpPr>
          <p:cNvPr id="64" name="Стрелка вниз 4"/>
          <p:cNvSpPr>
            <a:spLocks noChangeArrowheads="1"/>
          </p:cNvSpPr>
          <p:nvPr/>
        </p:nvSpPr>
        <p:spPr bwMode="auto">
          <a:xfrm rot="16200000">
            <a:off x="4749711" y="7911116"/>
            <a:ext cx="262501" cy="7659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66" name="Стрелка вниз 4"/>
          <p:cNvSpPr>
            <a:spLocks noChangeArrowheads="1"/>
          </p:cNvSpPr>
          <p:nvPr/>
        </p:nvSpPr>
        <p:spPr bwMode="auto">
          <a:xfrm rot="16200000">
            <a:off x="4278390" y="3254561"/>
            <a:ext cx="262501" cy="75904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67" name="Стрелка вниз 4"/>
          <p:cNvSpPr>
            <a:spLocks noChangeArrowheads="1"/>
          </p:cNvSpPr>
          <p:nvPr/>
        </p:nvSpPr>
        <p:spPr bwMode="auto">
          <a:xfrm rot="16200000">
            <a:off x="506476" y="3322774"/>
            <a:ext cx="262501" cy="68246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68" name="Teardrop 46"/>
          <p:cNvSpPr/>
          <p:nvPr/>
        </p:nvSpPr>
        <p:spPr>
          <a:xfrm>
            <a:off x="6901208" y="4385203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8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69" name="Teardrop 46"/>
          <p:cNvSpPr/>
          <p:nvPr/>
        </p:nvSpPr>
        <p:spPr>
          <a:xfrm>
            <a:off x="4804704" y="3312924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5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70" name="Teardrop 46"/>
          <p:cNvSpPr/>
          <p:nvPr/>
        </p:nvSpPr>
        <p:spPr>
          <a:xfrm>
            <a:off x="1017246" y="3350424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4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71" name="Teardrop 46"/>
          <p:cNvSpPr/>
          <p:nvPr/>
        </p:nvSpPr>
        <p:spPr>
          <a:xfrm>
            <a:off x="8777849" y="1746673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3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280182" y="678989"/>
            <a:ext cx="3017962" cy="865273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2526" y="731325"/>
            <a:ext cx="3113271" cy="923329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ctr"/>
            <a:r>
              <a:rPr lang="ru-RU" sz="900" dirty="0"/>
              <a:t>Получи информацию о доступных сервисах:</a:t>
            </a:r>
          </a:p>
          <a:p>
            <a:pPr marL="171321" indent="-171321">
              <a:buFont typeface="Arial" panose="020B0604020202020204" pitchFamily="34" charset="0"/>
              <a:buChar char="•"/>
              <a:defRPr/>
            </a:pPr>
            <a:r>
              <a:rPr lang="ru-RU" altLang="ru-RU" sz="900" dirty="0">
                <a:ea typeface="Roboto Slab" pitchFamily="2" charset="0"/>
              </a:rPr>
              <a:t>бухгалтерские и юридические услуги;</a:t>
            </a:r>
          </a:p>
          <a:p>
            <a:pPr marL="171321" indent="-171321">
              <a:buFont typeface="Arial" panose="020B0604020202020204" pitchFamily="34" charset="0"/>
              <a:buChar char="•"/>
              <a:defRPr/>
            </a:pPr>
            <a:r>
              <a:rPr lang="ru-RU" altLang="ru-RU" sz="900" dirty="0">
                <a:ea typeface="Roboto Slab" pitchFamily="2" charset="0"/>
              </a:rPr>
              <a:t>консалтинг;</a:t>
            </a:r>
          </a:p>
          <a:p>
            <a:pPr marL="171321" indent="-171321">
              <a:buFont typeface="Arial" panose="020B0604020202020204" pitchFamily="34" charset="0"/>
              <a:buChar char="•"/>
              <a:defRPr/>
            </a:pPr>
            <a:r>
              <a:rPr lang="ru-RU" altLang="ru-RU" sz="900" dirty="0">
                <a:ea typeface="Roboto Slab" pitchFamily="2" charset="0"/>
              </a:rPr>
              <a:t>подбор мер поддержки;</a:t>
            </a:r>
          </a:p>
          <a:p>
            <a:pPr marL="171321" indent="-171321">
              <a:buFont typeface="Arial" panose="020B0604020202020204" pitchFamily="34" charset="0"/>
              <a:buChar char="•"/>
              <a:defRPr/>
            </a:pPr>
            <a:r>
              <a:rPr lang="ru-RU" altLang="ru-RU" sz="900" dirty="0">
                <a:ea typeface="Roboto Slab" pitchFamily="2" charset="0"/>
              </a:rPr>
              <a:t>консультирование по имущественной поддержке</a:t>
            </a:r>
          </a:p>
          <a:p>
            <a:pPr algn="ctr"/>
            <a:endParaRPr lang="ru-RU" sz="9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780217" y="2585840"/>
            <a:ext cx="1930006" cy="689346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0297702" y="625684"/>
            <a:ext cx="1972271" cy="835285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432429" y="2694590"/>
            <a:ext cx="1985572" cy="522749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852502" y="592514"/>
            <a:ext cx="2915814" cy="901604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682149" y="2470426"/>
            <a:ext cx="2684563" cy="230832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ctr"/>
            <a:endParaRPr lang="ru-RU" sz="9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748131" y="2556290"/>
            <a:ext cx="1989945" cy="646331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ctr"/>
            <a:r>
              <a:rPr lang="ru-RU" sz="900" dirty="0"/>
              <a:t>Воспользуйся Бизнес-навигатором и </a:t>
            </a:r>
          </a:p>
          <a:p>
            <a:pPr algn="ctr"/>
            <a:r>
              <a:rPr lang="ru-RU" sz="900" dirty="0"/>
              <a:t>получи помощь в разработке бизнес-плана.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540831" y="2694591"/>
            <a:ext cx="1877167" cy="507831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ctr"/>
            <a:r>
              <a:rPr lang="ru-RU" sz="900" dirty="0"/>
              <a:t>       Воспользуйся бизнес-навигатором или базой недвижимости.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770147" y="609355"/>
            <a:ext cx="3080525" cy="646331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ctr"/>
            <a:r>
              <a:rPr lang="ru-RU" sz="900" dirty="0"/>
              <a:t>Прими участие в бесплатных семинарах. Воспользуйся услугами  Бизнес-навигатором Корпорации МСП</a:t>
            </a:r>
            <a:r>
              <a:rPr lang="en-US" sz="900" dirty="0"/>
              <a:t> </a:t>
            </a:r>
            <a:endParaRPr lang="ru-RU" sz="900" dirty="0"/>
          </a:p>
          <a:p>
            <a:pPr algn="ctr"/>
            <a:r>
              <a:rPr lang="ru-RU" sz="900" dirty="0"/>
              <a:t>и Российской Ассоциации Франчайзинга </a:t>
            </a:r>
          </a:p>
        </p:txBody>
      </p:sp>
      <p:cxnSp>
        <p:nvCxnSpPr>
          <p:cNvPr id="89" name="Соединительная линия уступом 88"/>
          <p:cNvCxnSpPr/>
          <p:nvPr/>
        </p:nvCxnSpPr>
        <p:spPr>
          <a:xfrm rot="5400000" flipH="1" flipV="1">
            <a:off x="2874126" y="1348054"/>
            <a:ext cx="533309" cy="221363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cxnSp>
        <p:nvCxnSpPr>
          <p:cNvPr id="93" name="Соединительная линия уступом 92"/>
          <p:cNvCxnSpPr/>
          <p:nvPr/>
        </p:nvCxnSpPr>
        <p:spPr>
          <a:xfrm flipV="1">
            <a:off x="5915192" y="2939963"/>
            <a:ext cx="517235" cy="372973"/>
          </a:xfrm>
          <a:prstGeom prst="bentConnector3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</p:cxnSp>
      <p:cxnSp>
        <p:nvCxnSpPr>
          <p:cNvPr id="94" name="Соединительная линия уступом 93"/>
          <p:cNvCxnSpPr/>
          <p:nvPr/>
        </p:nvCxnSpPr>
        <p:spPr>
          <a:xfrm flipV="1">
            <a:off x="2225502" y="2970034"/>
            <a:ext cx="517235" cy="377556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49" name="Стрелка вниз 4"/>
          <p:cNvSpPr>
            <a:spLocks noChangeArrowheads="1"/>
          </p:cNvSpPr>
          <p:nvPr/>
        </p:nvSpPr>
        <p:spPr bwMode="auto">
          <a:xfrm rot="16200000">
            <a:off x="8286751" y="1689598"/>
            <a:ext cx="262501" cy="719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51" name="Стрелка вниз 4"/>
          <p:cNvSpPr>
            <a:spLocks noChangeArrowheads="1"/>
          </p:cNvSpPr>
          <p:nvPr/>
        </p:nvSpPr>
        <p:spPr bwMode="auto">
          <a:xfrm rot="16200000">
            <a:off x="7762085" y="3295051"/>
            <a:ext cx="262501" cy="72521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705426" y="3328927"/>
            <a:ext cx="2643022" cy="783212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Зарегистрируй бизнес </a:t>
            </a:r>
          </a:p>
        </p:txBody>
      </p:sp>
      <p:sp>
        <p:nvSpPr>
          <p:cNvPr id="53" name="Стрелка вниз 4"/>
          <p:cNvSpPr>
            <a:spLocks noChangeArrowheads="1"/>
          </p:cNvSpPr>
          <p:nvPr/>
        </p:nvSpPr>
        <p:spPr bwMode="auto">
          <a:xfrm rot="16200000">
            <a:off x="525619" y="4156074"/>
            <a:ext cx="262501" cy="720753"/>
          </a:xfrm>
          <a:prstGeom prst="downArrow">
            <a:avLst>
              <a:gd name="adj1" fmla="val 41899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54" name="Teardrop 46"/>
          <p:cNvSpPr/>
          <p:nvPr/>
        </p:nvSpPr>
        <p:spPr>
          <a:xfrm>
            <a:off x="8227131" y="3343987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6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0083480" y="2680707"/>
            <a:ext cx="2019476" cy="55049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/>
            <a:r>
              <a:rPr lang="ru-RU" sz="900" dirty="0"/>
              <a:t>Зарегистрируй свой бизнес с помощью ОГБУ «МФЦ» </a:t>
            </a:r>
          </a:p>
        </p:txBody>
      </p:sp>
      <p:cxnSp>
        <p:nvCxnSpPr>
          <p:cNvPr id="57" name="Соединительная линия уступом 56"/>
          <p:cNvCxnSpPr/>
          <p:nvPr/>
        </p:nvCxnSpPr>
        <p:spPr>
          <a:xfrm flipV="1">
            <a:off x="9566248" y="2955713"/>
            <a:ext cx="517235" cy="372973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cxnSp>
        <p:nvCxnSpPr>
          <p:cNvPr id="103" name="Соединительная линия уступом 102"/>
          <p:cNvCxnSpPr/>
          <p:nvPr/>
        </p:nvCxnSpPr>
        <p:spPr>
          <a:xfrm rot="5400000" flipH="1" flipV="1">
            <a:off x="6432068" y="1383436"/>
            <a:ext cx="533309" cy="221363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cxnSp>
        <p:nvCxnSpPr>
          <p:cNvPr id="104" name="Соединительная линия уступом 103"/>
          <p:cNvCxnSpPr/>
          <p:nvPr/>
        </p:nvCxnSpPr>
        <p:spPr>
          <a:xfrm rot="5400000" flipH="1" flipV="1">
            <a:off x="9870972" y="1382045"/>
            <a:ext cx="533309" cy="221363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pic>
        <p:nvPicPr>
          <p:cNvPr id="105" name="Рисунок 104" descr="ÐÐ°ÑÑÐ¸Ð½ÐºÐ¸ Ð¿Ð¾ Ð·Ð°Ð¿ÑÐ¾ÑÑ ÐºÐ°ÑÑÐ¸Ð½ÐºÐ¸ Ð¶ÐµÐ½ÑÐ¸Ð½Ð° Ð´Ð»Ñ Ð¿ÑÐµÐ·ÐµÐ½ÑÐ°ÑÐ¸Ð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1001780"/>
            <a:ext cx="1402892" cy="196826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Стрелка вниз 4"/>
          <p:cNvSpPr>
            <a:spLocks noChangeArrowheads="1"/>
          </p:cNvSpPr>
          <p:nvPr/>
        </p:nvSpPr>
        <p:spPr bwMode="auto">
          <a:xfrm rot="16200000">
            <a:off x="6409583" y="4242427"/>
            <a:ext cx="262501" cy="720753"/>
          </a:xfrm>
          <a:prstGeom prst="downArrow">
            <a:avLst>
              <a:gd name="adj1" fmla="val 41899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394256" y="4217512"/>
            <a:ext cx="2435860" cy="708367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Получи содействие в подключении к инженерным сетям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301448" y="4183557"/>
            <a:ext cx="1778907" cy="55049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/>
            <a:r>
              <a:rPr lang="ru-RU" sz="900" dirty="0"/>
              <a:t> Получи помощь при подключении к сетям газо-, водо-, электро-, теплоснабжения</a:t>
            </a:r>
          </a:p>
        </p:txBody>
      </p:sp>
      <p:cxnSp>
        <p:nvCxnSpPr>
          <p:cNvPr id="60" name="Соединительная линия уступом 59"/>
          <p:cNvCxnSpPr/>
          <p:nvPr/>
        </p:nvCxnSpPr>
        <p:spPr>
          <a:xfrm flipV="1">
            <a:off x="3830128" y="4385200"/>
            <a:ext cx="452927" cy="372972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5" name="Прямоугольник 64"/>
          <p:cNvSpPr/>
          <p:nvPr/>
        </p:nvSpPr>
        <p:spPr>
          <a:xfrm>
            <a:off x="10070278" y="653866"/>
            <a:ext cx="2364047" cy="507831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ctr"/>
            <a:r>
              <a:rPr lang="ru-RU" sz="900" dirty="0"/>
              <a:t>Получи консультацию по выбору организационно-правовой формы, системе налогообложения</a:t>
            </a:r>
          </a:p>
        </p:txBody>
      </p:sp>
      <p:sp>
        <p:nvSpPr>
          <p:cNvPr id="72" name="Teardrop 46"/>
          <p:cNvSpPr/>
          <p:nvPr/>
        </p:nvSpPr>
        <p:spPr>
          <a:xfrm>
            <a:off x="957509" y="4205148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7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6971" y="5340419"/>
            <a:ext cx="5316484" cy="477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6726761" y="5340419"/>
            <a:ext cx="5201748" cy="477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6729473" y="6866379"/>
            <a:ext cx="5201748" cy="42333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6718194" y="6111989"/>
            <a:ext cx="5201748" cy="41521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763872" y="6117914"/>
            <a:ext cx="5326746" cy="4480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Номер слайда 1"/>
          <p:cNvSpPr txBox="1">
            <a:spLocks/>
          </p:cNvSpPr>
          <p:nvPr/>
        </p:nvSpPr>
        <p:spPr>
          <a:xfrm>
            <a:off x="8898742" y="8022926"/>
            <a:ext cx="2834997" cy="460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spcCol="0" rtlCol="0" anchor="ctr"/>
          <a:lstStyle>
            <a:defPPr>
              <a:defRPr lang="en-US"/>
            </a:defPPr>
            <a:lvl1pPr algn="r">
              <a:defRPr sz="2400" b="1">
                <a:solidFill>
                  <a:srgbClr val="003CB4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fld id="{213E4482-94C6-4E57-AA8C-84C05C542B5C}" type="slidenum">
              <a:rPr lang="ru-RU" altLang="ru-RU"/>
              <a:pPr/>
              <a:t>5</a:t>
            </a:fld>
            <a:endParaRPr lang="ru-RU" altLang="ru-RU" dirty="0"/>
          </a:p>
        </p:txBody>
      </p:sp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7" y="80529"/>
            <a:ext cx="1165168" cy="8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Прямоугольник 111"/>
          <p:cNvSpPr/>
          <p:nvPr/>
        </p:nvSpPr>
        <p:spPr>
          <a:xfrm>
            <a:off x="782586" y="6815686"/>
            <a:ext cx="5308032" cy="4740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grpSp>
        <p:nvGrpSpPr>
          <p:cNvPr id="116" name="Группа 115"/>
          <p:cNvGrpSpPr/>
          <p:nvPr/>
        </p:nvGrpSpPr>
        <p:grpSpPr>
          <a:xfrm>
            <a:off x="6960214" y="5180984"/>
            <a:ext cx="4678763" cy="515564"/>
            <a:chOff x="266337" y="1575186"/>
            <a:chExt cx="4678763" cy="446386"/>
          </a:xfrm>
        </p:grpSpPr>
        <p:sp>
          <p:nvSpPr>
            <p:cNvPr id="117" name="Скругленный прямоугольник 116"/>
            <p:cNvSpPr/>
            <p:nvPr/>
          </p:nvSpPr>
          <p:spPr>
            <a:xfrm>
              <a:off x="266337" y="1575186"/>
              <a:ext cx="4678763" cy="446386"/>
            </a:xfrm>
            <a:prstGeom prst="roundRect">
              <a:avLst/>
            </a:prstGeom>
            <a:solidFill>
              <a:srgbClr val="9AC9F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Скругленный прямоугольник 4"/>
            <p:cNvSpPr/>
            <p:nvPr/>
          </p:nvSpPr>
          <p:spPr>
            <a:xfrm>
              <a:off x="298040" y="1599321"/>
              <a:ext cx="4615357" cy="398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37" tIns="0" rIns="140937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</a:rPr>
                <a:t>Кредиты МСП Банка: «Женское предпринимательство», «Серебряный бизнес» от 1 до 10 млн. руб., от 9,9% годовых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915531" y="5180984"/>
            <a:ext cx="4999364" cy="454771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Льготные кредиты Корпорации МСП (6,5% / 9,6% / 10,6% годовых)</a:t>
            </a: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880983" y="5904570"/>
            <a:ext cx="4999364" cy="454771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5330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rgbClr val="000000"/>
                </a:solidFill>
              </a:rPr>
              <a:t>Предоставление поручительств и гарантий стартапам  до 100% от суммы кредита от Корпорации МСП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922432" y="6674401"/>
            <a:ext cx="4999364" cy="454771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5330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solidFill>
                  <a:srgbClr val="000000"/>
                </a:solidFill>
              </a:rPr>
              <a:t>Льготная аренда недвижимости для субъктов МСП</a:t>
            </a: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6809404" y="6674400"/>
            <a:ext cx="4999364" cy="454771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Программы  Фонда Бортника: Умник, Старт</a:t>
            </a:r>
          </a:p>
          <a:p>
            <a:pPr lvl="0"/>
            <a:r>
              <a:rPr lang="ru-RU" sz="1200" dirty="0">
                <a:solidFill>
                  <a:srgbClr val="000000"/>
                </a:solidFill>
              </a:rPr>
              <a:t>(гранты от 500 тыс. руб. до 9 млн. руб.)</a:t>
            </a: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6960214" y="5853505"/>
            <a:ext cx="4678764" cy="579296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Грантовая поддержка Фонда «Сколково» (гранты –до 300 млн. руб., минигранты – до 5 млн. руб., микрогранты – до 1,5 млн. </a:t>
            </a:r>
            <a:r>
              <a:rPr lang="ru-RU" sz="1200" dirty="0" smtClean="0">
                <a:solidFill>
                  <a:srgbClr val="000000"/>
                </a:solidFill>
              </a:rPr>
              <a:t>руб.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/>
          <p:cNvSpPr/>
          <p:nvPr/>
        </p:nvSpPr>
        <p:spPr>
          <a:xfrm>
            <a:off x="3802140" y="7136966"/>
            <a:ext cx="5316484" cy="477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6618942" y="6357671"/>
            <a:ext cx="5316484" cy="477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386" y="97370"/>
            <a:ext cx="9481346" cy="6986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253" tIns="45626" rIns="91253" bIns="45626" rtlCol="0" anchor="ctr">
            <a:noAutofit/>
          </a:bodyPr>
          <a:lstStyle/>
          <a:p>
            <a:pPr algn="ctr"/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У меня есть бизнес! Хочу развития!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103762" y="2725502"/>
            <a:ext cx="3767588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253" tIns="45626" rIns="91253" bIns="45626" rtlCol="0" anchor="ctr"/>
          <a:lstStyle/>
          <a:p>
            <a:pPr marL="228130" indent="-228130" defTabSz="91249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1100" b="1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7086" y="1389368"/>
            <a:ext cx="1855518" cy="627281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Обратись </a:t>
            </a:r>
          </a:p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в «Мой бизнес»</a:t>
            </a:r>
          </a:p>
        </p:txBody>
      </p:sp>
      <p:sp>
        <p:nvSpPr>
          <p:cNvPr id="74" name="Стрелка вниз 4"/>
          <p:cNvSpPr>
            <a:spLocks noChangeArrowheads="1"/>
          </p:cNvSpPr>
          <p:nvPr/>
        </p:nvSpPr>
        <p:spPr bwMode="auto">
          <a:xfrm rot="16200000">
            <a:off x="5606267" y="1377107"/>
            <a:ext cx="262501" cy="6353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34" name="Teardrop 46"/>
          <p:cNvSpPr/>
          <p:nvPr/>
        </p:nvSpPr>
        <p:spPr>
          <a:xfrm>
            <a:off x="2999142" y="1393488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1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662101" y="1350023"/>
            <a:ext cx="1968166" cy="666626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Пройди обучение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782585" y="1350023"/>
            <a:ext cx="2518368" cy="667622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Найди новых поставщиков и покупателей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535683" y="2897911"/>
            <a:ext cx="2765270" cy="835538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Участвуй в выставках и бизнес-мероприятиях</a:t>
            </a:r>
          </a:p>
        </p:txBody>
      </p:sp>
      <p:sp>
        <p:nvSpPr>
          <p:cNvPr id="55" name="Стрелка вниз 4"/>
          <p:cNvSpPr>
            <a:spLocks noChangeArrowheads="1"/>
          </p:cNvSpPr>
          <p:nvPr/>
        </p:nvSpPr>
        <p:spPr bwMode="auto">
          <a:xfrm rot="16200000">
            <a:off x="2481792" y="1336459"/>
            <a:ext cx="262501" cy="6353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61" name="Teardrop 46"/>
          <p:cNvSpPr/>
          <p:nvPr/>
        </p:nvSpPr>
        <p:spPr>
          <a:xfrm>
            <a:off x="6055206" y="1422594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2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278780" y="7817577"/>
            <a:ext cx="2797057" cy="560495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53" tIns="45626" rIns="91253" bIns="45626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800" kern="0" dirty="0"/>
              <a:t>Расширь свой бизнес!</a:t>
            </a:r>
          </a:p>
        </p:txBody>
      </p:sp>
      <p:sp>
        <p:nvSpPr>
          <p:cNvPr id="65" name="Стрелка вниз 4"/>
          <p:cNvSpPr>
            <a:spLocks noChangeArrowheads="1"/>
          </p:cNvSpPr>
          <p:nvPr/>
        </p:nvSpPr>
        <p:spPr bwMode="auto">
          <a:xfrm rot="16200000">
            <a:off x="4792700" y="7732076"/>
            <a:ext cx="262501" cy="7096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66" name="Стрелка вниз 4"/>
          <p:cNvSpPr>
            <a:spLocks noChangeArrowheads="1"/>
          </p:cNvSpPr>
          <p:nvPr/>
        </p:nvSpPr>
        <p:spPr bwMode="auto">
          <a:xfrm rot="16200000">
            <a:off x="4332792" y="2983172"/>
            <a:ext cx="262501" cy="75904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70" name="Teardrop 46"/>
          <p:cNvSpPr/>
          <p:nvPr/>
        </p:nvSpPr>
        <p:spPr>
          <a:xfrm>
            <a:off x="1090418" y="3060868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4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389327" y="755669"/>
            <a:ext cx="1778907" cy="55049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7713" y="695881"/>
            <a:ext cx="1890521" cy="646331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ctr"/>
            <a:r>
              <a:rPr lang="ru-RU" sz="900" dirty="0"/>
              <a:t>Получи консультацию о доступных услугах + «ручное сопровождение» крупных проектов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0061623" y="637177"/>
            <a:ext cx="2315743" cy="582695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325692" y="716139"/>
            <a:ext cx="2002531" cy="584661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387836" y="742225"/>
            <a:ext cx="2002531" cy="646331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ctr"/>
            <a:r>
              <a:rPr lang="ru-RU" sz="900" dirty="0"/>
              <a:t>Прими участие в бесплатных семинарах и тренингах по развитию бизнеса</a:t>
            </a:r>
          </a:p>
          <a:p>
            <a:pPr algn="ctr"/>
            <a:endParaRPr lang="ru-RU" sz="900" dirty="0"/>
          </a:p>
        </p:txBody>
      </p:sp>
      <p:cxnSp>
        <p:nvCxnSpPr>
          <p:cNvPr id="89" name="Соединительная линия уступом 88"/>
          <p:cNvCxnSpPr/>
          <p:nvPr/>
        </p:nvCxnSpPr>
        <p:spPr>
          <a:xfrm flipV="1">
            <a:off x="3895536" y="1027369"/>
            <a:ext cx="517235" cy="372973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cxnSp>
        <p:nvCxnSpPr>
          <p:cNvPr id="92" name="Соединительная линия уступом 91"/>
          <p:cNvCxnSpPr>
            <a:endCxn id="58" idx="1"/>
          </p:cNvCxnSpPr>
          <p:nvPr/>
        </p:nvCxnSpPr>
        <p:spPr>
          <a:xfrm rot="5400000" flipH="1" flipV="1">
            <a:off x="9513591" y="2610728"/>
            <a:ext cx="406896" cy="131092"/>
          </a:xfrm>
          <a:prstGeom prst="bentConnector2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cxnSp>
        <p:nvCxnSpPr>
          <p:cNvPr id="94" name="Соединительная линия уступом 93"/>
          <p:cNvCxnSpPr/>
          <p:nvPr/>
        </p:nvCxnSpPr>
        <p:spPr>
          <a:xfrm rot="5400000" flipH="1" flipV="1">
            <a:off x="9776805" y="999760"/>
            <a:ext cx="421502" cy="279035"/>
          </a:xfrm>
          <a:prstGeom prst="bentConnector2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cxnSp>
        <p:nvCxnSpPr>
          <p:cNvPr id="96" name="Соединительная линия уступом 95"/>
          <p:cNvCxnSpPr/>
          <p:nvPr/>
        </p:nvCxnSpPr>
        <p:spPr>
          <a:xfrm flipV="1">
            <a:off x="6795952" y="969248"/>
            <a:ext cx="517235" cy="372973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49" name="Стрелка вниз 4"/>
          <p:cNvSpPr>
            <a:spLocks noChangeArrowheads="1"/>
          </p:cNvSpPr>
          <p:nvPr/>
        </p:nvSpPr>
        <p:spPr bwMode="auto">
          <a:xfrm rot="16200000">
            <a:off x="8828244" y="1348907"/>
            <a:ext cx="262501" cy="6353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51" name="Стрелка вниз 4"/>
          <p:cNvSpPr>
            <a:spLocks noChangeArrowheads="1"/>
          </p:cNvSpPr>
          <p:nvPr/>
        </p:nvSpPr>
        <p:spPr bwMode="auto">
          <a:xfrm rot="16200000">
            <a:off x="8510553" y="3045001"/>
            <a:ext cx="262501" cy="6353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327251" y="3059879"/>
            <a:ext cx="2446992" cy="230832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ctr"/>
            <a:r>
              <a:rPr lang="ru-RU" sz="900" dirty="0"/>
              <a:t> </a:t>
            </a:r>
            <a:endParaRPr lang="ru-RU" dirty="0"/>
          </a:p>
        </p:txBody>
      </p:sp>
      <p:pic>
        <p:nvPicPr>
          <p:cNvPr id="54" name="Рисунок 53" descr="ÐÐ°ÑÑÐ¸Ð½ÐºÐ¸ Ð¿Ð¾ Ð·Ð°Ð¿ÑÐ¾ÑÑ ÐºÐ°ÑÑÐ¸Ð½ÐºÐ¸ Ð¶ÐµÐ½ÑÐ¸Ð½Ð° Ð¿ÑÐµÐ´Ð¿ÑÐ¸Ð½Ð¸Ð¼Ð°ÑÐµÐ»Ñ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42" y="1121343"/>
            <a:ext cx="1622743" cy="169872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Стрелка вниз 4"/>
          <p:cNvSpPr>
            <a:spLocks noChangeArrowheads="1"/>
          </p:cNvSpPr>
          <p:nvPr/>
        </p:nvSpPr>
        <p:spPr bwMode="auto">
          <a:xfrm rot="16200000">
            <a:off x="596393" y="4016209"/>
            <a:ext cx="262501" cy="6353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46" name="Teardrop 46"/>
          <p:cNvSpPr/>
          <p:nvPr/>
        </p:nvSpPr>
        <p:spPr>
          <a:xfrm>
            <a:off x="4849678" y="3131142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5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61623" y="674611"/>
            <a:ext cx="2315743" cy="507816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r>
              <a:rPr lang="ru-RU" sz="900" dirty="0"/>
              <a:t>Воспользуйся бесплатными сервисами Бизнес-навигатора</a:t>
            </a:r>
            <a:r>
              <a:rPr lang="en-US" sz="900" dirty="0"/>
              <a:t> </a:t>
            </a:r>
            <a:r>
              <a:rPr lang="ru-RU" sz="900" dirty="0"/>
              <a:t> и  </a:t>
            </a:r>
            <a:r>
              <a:rPr lang="ru-RU" sz="900" u="sng" dirty="0">
                <a:hlinkClick r:id="rId3"/>
              </a:rPr>
              <a:t>innokam.</a:t>
            </a:r>
            <a:r>
              <a:rPr lang="en-US" sz="900" u="sng" dirty="0">
                <a:hlinkClick r:id="rId3"/>
              </a:rPr>
              <a:t>pro</a:t>
            </a:r>
            <a:r>
              <a:rPr lang="ru-RU" sz="900" dirty="0"/>
              <a:t> </a:t>
            </a:r>
          </a:p>
          <a:p>
            <a:r>
              <a:rPr lang="ru-RU" sz="900" dirty="0"/>
              <a:t>(база контрактов  заказчиков)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782582" y="2197574"/>
            <a:ext cx="2518369" cy="55049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694063" y="2197709"/>
            <a:ext cx="2606887" cy="507831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ctr"/>
            <a:r>
              <a:rPr lang="ru-RU" sz="900" dirty="0"/>
              <a:t>Прими участие в выставочно-ярмарочной деятельности. Расскажи о своих услугах и продукции, привлеки новых клиентов.</a:t>
            </a:r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538940" y="4153655"/>
            <a:ext cx="10332410" cy="463092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Воспользуйся мерами государственной поддержки:</a:t>
            </a:r>
          </a:p>
        </p:txBody>
      </p:sp>
      <p:sp>
        <p:nvSpPr>
          <p:cNvPr id="72" name="Teardrop 46"/>
          <p:cNvSpPr/>
          <p:nvPr/>
        </p:nvSpPr>
        <p:spPr>
          <a:xfrm>
            <a:off x="1052842" y="4153655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7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631637" y="2973099"/>
            <a:ext cx="2452884" cy="628493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Подбери недвижимость</a:t>
            </a:r>
          </a:p>
        </p:txBody>
      </p:sp>
      <p:sp>
        <p:nvSpPr>
          <p:cNvPr id="42" name="Стрелка вниз 4"/>
          <p:cNvSpPr>
            <a:spLocks noChangeArrowheads="1"/>
          </p:cNvSpPr>
          <p:nvPr/>
        </p:nvSpPr>
        <p:spPr bwMode="auto">
          <a:xfrm rot="16200000">
            <a:off x="641480" y="2944709"/>
            <a:ext cx="262501" cy="6353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43" name="Teardrop 46"/>
          <p:cNvSpPr/>
          <p:nvPr/>
        </p:nvSpPr>
        <p:spPr>
          <a:xfrm>
            <a:off x="9241361" y="1463243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3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902752" y="2200681"/>
            <a:ext cx="1985572" cy="522749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30733" y="2177251"/>
            <a:ext cx="1877167" cy="507831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ctr"/>
            <a:r>
              <a:rPr lang="ru-RU" sz="900" dirty="0"/>
              <a:t>       Воспользуйся бизнес-навигатором или базой недвижимости.</a:t>
            </a:r>
          </a:p>
        </p:txBody>
      </p:sp>
      <p:cxnSp>
        <p:nvCxnSpPr>
          <p:cNvPr id="50" name="Соединительная линия уступом 49"/>
          <p:cNvCxnSpPr/>
          <p:nvPr/>
        </p:nvCxnSpPr>
        <p:spPr>
          <a:xfrm flipV="1">
            <a:off x="2497937" y="2561587"/>
            <a:ext cx="396778" cy="372972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56" name="Скругленный прямоугольник 55"/>
          <p:cNvSpPr/>
          <p:nvPr/>
        </p:nvSpPr>
        <p:spPr>
          <a:xfrm>
            <a:off x="5422608" y="2933167"/>
            <a:ext cx="2904353" cy="708367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Получи содействие в подключении к инженерным сетям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589027" y="2186805"/>
            <a:ext cx="2114314" cy="55049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/>
            <a:r>
              <a:rPr lang="ru-RU" sz="900" dirty="0"/>
              <a:t> Получи помощь при подключении к сетям газо-, водо-, электро-, теплоснабжения</a:t>
            </a:r>
          </a:p>
        </p:txBody>
      </p:sp>
      <p:cxnSp>
        <p:nvCxnSpPr>
          <p:cNvPr id="59" name="Соединительная линия уступом 58"/>
          <p:cNvCxnSpPr/>
          <p:nvPr/>
        </p:nvCxnSpPr>
        <p:spPr>
          <a:xfrm flipV="1">
            <a:off x="6102396" y="2519053"/>
            <a:ext cx="517235" cy="372973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0" name="Teardrop 46"/>
          <p:cNvSpPr/>
          <p:nvPr/>
        </p:nvSpPr>
        <p:spPr>
          <a:xfrm>
            <a:off x="9006575" y="3131138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6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63" name="Номер слайда 1"/>
          <p:cNvSpPr txBox="1">
            <a:spLocks/>
          </p:cNvSpPr>
          <p:nvPr/>
        </p:nvSpPr>
        <p:spPr>
          <a:xfrm>
            <a:off x="8898742" y="8008719"/>
            <a:ext cx="2834997" cy="460041"/>
          </a:xfrm>
          <a:prstGeom prst="rect">
            <a:avLst/>
          </a:prstGeom>
        </p:spPr>
        <p:txBody>
          <a:bodyPr lIns="91371" tIns="45685" rIns="91371" bIns="45685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837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56736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5097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13466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391832" algn="l" defTabSz="956736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870198" algn="l" defTabSz="956736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348566" algn="l" defTabSz="956736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26937" algn="l" defTabSz="956736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213E4482-94C6-4E57-AA8C-84C05C542B5C}" type="slidenum">
              <a:rPr lang="ru-RU" altLang="ru-RU" sz="2400" b="1">
                <a:solidFill>
                  <a:srgbClr val="003CB4"/>
                </a:solidFill>
                <a:latin typeface="Arial" charset="0"/>
                <a:cs typeface="Arial" charset="0"/>
              </a:rPr>
              <a:pPr algn="r"/>
              <a:t>6</a:t>
            </a:fld>
            <a:endParaRPr lang="ru-RU" altLang="ru-RU" sz="2400" b="1" dirty="0">
              <a:solidFill>
                <a:srgbClr val="003CB4"/>
              </a:solidFill>
              <a:latin typeface="Arial" charset="0"/>
              <a:cs typeface="Arial" charset="0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7" y="80529"/>
            <a:ext cx="1165168" cy="8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6619631" y="5603672"/>
            <a:ext cx="5316484" cy="477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596425" y="4887901"/>
            <a:ext cx="5316484" cy="477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52586" y="5603672"/>
            <a:ext cx="5316484" cy="5017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55040" y="4896860"/>
            <a:ext cx="5316484" cy="477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421033" y="6391562"/>
            <a:ext cx="5316484" cy="477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30903" y="4776078"/>
            <a:ext cx="4999364" cy="454771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Льготные займы Фонда развития промышленности до 750 млн. руб. по ставке </a:t>
            </a:r>
            <a:r>
              <a:rPr lang="ru-RU" sz="1200" dirty="0" smtClean="0">
                <a:solidFill>
                  <a:srgbClr val="000000"/>
                </a:solidFill>
              </a:rPr>
              <a:t>1-5</a:t>
            </a:r>
            <a:r>
              <a:rPr lang="ru-RU" sz="1200" dirty="0">
                <a:solidFill>
                  <a:srgbClr val="000000"/>
                </a:solidFill>
              </a:rPr>
              <a:t>% годовых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98481" y="6274928"/>
            <a:ext cx="4999364" cy="454771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Налоговые льготы для крупных инвест</a:t>
            </a:r>
            <a:r>
              <a:rPr lang="ru-RU" sz="1200" dirty="0" smtClean="0">
                <a:solidFill>
                  <a:srgbClr val="000000"/>
                </a:solidFill>
              </a:rPr>
              <a:t>. проектов</a:t>
            </a:r>
            <a:r>
              <a:rPr lang="ru-RU" sz="1200" dirty="0">
                <a:solidFill>
                  <a:srgbClr val="000000"/>
                </a:solidFill>
              </a:rPr>
              <a:t>. Понижаем планку бюджета проекта с 1 млрд. руб. до 0,5 млрд. руб.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89611" y="5537510"/>
            <a:ext cx="4999364" cy="454771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Льготные займы Регионального фонда развития промышленности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3985737" y="7061295"/>
            <a:ext cx="4999364" cy="454771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Программы Фонда Бортника: </a:t>
            </a:r>
            <a:r>
              <a:rPr lang="ru-RU" sz="1200" dirty="0" smtClean="0">
                <a:solidFill>
                  <a:srgbClr val="000000"/>
                </a:solidFill>
              </a:rPr>
              <a:t>Коммерциализация, Развитие и Кооперация </a:t>
            </a:r>
            <a:r>
              <a:rPr lang="ru-RU" sz="1200" dirty="0">
                <a:solidFill>
                  <a:srgbClr val="000000"/>
                </a:solidFill>
              </a:rPr>
              <a:t>(гранты до 15 млн. руб.)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6734375" y="4776077"/>
            <a:ext cx="4999364" cy="454771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Льготный лизинг Фонда развития промышленности до 500 млн. руб., 1 % годовых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800596" y="5520730"/>
            <a:ext cx="4999364" cy="454771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Кредиты Корпорации МСП (6,5% / 9,6% / 10,6% годовых)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795952" y="6191251"/>
            <a:ext cx="4999364" cy="466724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Программы лизинга Корпорации МСП до 200 млн. руб., 6 %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0353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546481" y="5957124"/>
            <a:ext cx="5316484" cy="477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7703" y="-106173"/>
            <a:ext cx="9481346" cy="6986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253" tIns="45626" rIns="91253" bIns="45626" rtlCol="0" anchor="ctr">
            <a:noAutofit/>
          </a:bodyPr>
          <a:lstStyle/>
          <a:p>
            <a:pPr algn="ctr"/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Моя цель - стать экспортером!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177333" y="2678716"/>
            <a:ext cx="3767588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253" tIns="45626" rIns="91253" bIns="45626" rtlCol="0" anchor="ctr"/>
          <a:lstStyle/>
          <a:p>
            <a:pPr marL="228130" indent="-228130" defTabSz="91249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1100" b="1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16123" y="1501083"/>
            <a:ext cx="1635867" cy="752958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Обратись </a:t>
            </a:r>
          </a:p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latin typeface="+mn-lt"/>
                <a:cs typeface="+mn-cs"/>
              </a:rPr>
              <a:t>в «Мой бизнес»</a:t>
            </a:r>
          </a:p>
        </p:txBody>
      </p:sp>
      <p:sp>
        <p:nvSpPr>
          <p:cNvPr id="74" name="Стрелка вниз 4"/>
          <p:cNvSpPr>
            <a:spLocks noChangeArrowheads="1"/>
          </p:cNvSpPr>
          <p:nvPr/>
        </p:nvSpPr>
        <p:spPr bwMode="auto">
          <a:xfrm rot="16200000">
            <a:off x="4937610" y="1684019"/>
            <a:ext cx="262501" cy="6353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34" name="Teardrop 46"/>
          <p:cNvSpPr/>
          <p:nvPr/>
        </p:nvSpPr>
        <p:spPr>
          <a:xfrm>
            <a:off x="2585866" y="1468987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1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600312" y="1501083"/>
            <a:ext cx="2479984" cy="752958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/>
              <a:t>Пройди обучение или получи консультацию эксперта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95762" y="3163500"/>
            <a:ext cx="2963143" cy="695284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/>
              <a:t>Участвуй в выставках и бизнес-миссиях за рубежом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493161" y="3187083"/>
            <a:ext cx="3105088" cy="700187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/>
              <a:t>Получи финансовую поддержку экспортеров</a:t>
            </a:r>
          </a:p>
          <a:p>
            <a:pPr defTabSz="912496" fontAlgn="auto">
              <a:spcBef>
                <a:spcPts val="0"/>
              </a:spcBef>
              <a:spcAft>
                <a:spcPts val="0"/>
              </a:spcAft>
            </a:pPr>
            <a:endParaRPr lang="ru-RU" sz="1600" kern="0" dirty="0"/>
          </a:p>
        </p:txBody>
      </p:sp>
      <p:sp>
        <p:nvSpPr>
          <p:cNvPr id="55" name="Стрелка вниз 4"/>
          <p:cNvSpPr>
            <a:spLocks noChangeArrowheads="1"/>
          </p:cNvSpPr>
          <p:nvPr/>
        </p:nvSpPr>
        <p:spPr bwMode="auto">
          <a:xfrm rot="16200000">
            <a:off x="2255071" y="1601579"/>
            <a:ext cx="262501" cy="6353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61" name="Teardrop 46"/>
          <p:cNvSpPr/>
          <p:nvPr/>
        </p:nvSpPr>
        <p:spPr>
          <a:xfrm>
            <a:off x="5130233" y="1484162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2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019260" y="7609784"/>
            <a:ext cx="3418394" cy="627283"/>
          </a:xfrm>
          <a:prstGeom prst="round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53" tIns="45626" rIns="91253" bIns="45626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800" kern="0" dirty="0"/>
              <a:t>Заключи внешнеторговый контракт!</a:t>
            </a:r>
          </a:p>
        </p:txBody>
      </p:sp>
      <p:sp>
        <p:nvSpPr>
          <p:cNvPr id="65" name="Стрелка вниз 4"/>
          <p:cNvSpPr>
            <a:spLocks noChangeArrowheads="1"/>
          </p:cNvSpPr>
          <p:nvPr/>
        </p:nvSpPr>
        <p:spPr bwMode="auto">
          <a:xfrm rot="16200000">
            <a:off x="4514717" y="7474926"/>
            <a:ext cx="262501" cy="7096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67" name="Стрелка вниз 4"/>
          <p:cNvSpPr>
            <a:spLocks noChangeArrowheads="1"/>
          </p:cNvSpPr>
          <p:nvPr/>
        </p:nvSpPr>
        <p:spPr bwMode="auto">
          <a:xfrm rot="16200000">
            <a:off x="6468874" y="3210049"/>
            <a:ext cx="262501" cy="68246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70" name="Teardrop 46"/>
          <p:cNvSpPr/>
          <p:nvPr/>
        </p:nvSpPr>
        <p:spPr>
          <a:xfrm>
            <a:off x="6951940" y="3188471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5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71" name="Teardrop 46"/>
          <p:cNvSpPr/>
          <p:nvPr/>
        </p:nvSpPr>
        <p:spPr>
          <a:xfrm>
            <a:off x="2754532" y="3279596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4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017876" y="461260"/>
            <a:ext cx="1839502" cy="733737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997280" y="2386390"/>
            <a:ext cx="2606284" cy="62424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751995" y="2386401"/>
            <a:ext cx="2614899" cy="648819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r>
              <a:rPr lang="ru-RU" sz="900" dirty="0"/>
              <a:t>Получи помощь: </a:t>
            </a:r>
          </a:p>
          <a:p>
            <a:r>
              <a:rPr lang="ru-RU" sz="900" dirty="0"/>
              <a:t>-в организации поездок,</a:t>
            </a:r>
          </a:p>
          <a:p>
            <a:r>
              <a:rPr lang="ru-RU" sz="900" dirty="0"/>
              <a:t>-в поиске иностранных бизнес-партнеров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566355" y="461258"/>
            <a:ext cx="2358513" cy="773080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538057" y="567482"/>
            <a:ext cx="2205921" cy="646331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r>
              <a:rPr lang="ru-RU" sz="900" dirty="0"/>
              <a:t> Получи необходимые знания по вопросам внешнеэкономической деятельности + «ручное сопровождение» крупных проектов</a:t>
            </a:r>
          </a:p>
        </p:txBody>
      </p:sp>
      <p:cxnSp>
        <p:nvCxnSpPr>
          <p:cNvPr id="89" name="Соединительная линия уступом 88"/>
          <p:cNvCxnSpPr/>
          <p:nvPr/>
        </p:nvCxnSpPr>
        <p:spPr>
          <a:xfrm flipV="1">
            <a:off x="3476008" y="1118818"/>
            <a:ext cx="517235" cy="372973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cxnSp>
        <p:nvCxnSpPr>
          <p:cNvPr id="94" name="Соединительная линия уступом 93"/>
          <p:cNvCxnSpPr/>
          <p:nvPr/>
        </p:nvCxnSpPr>
        <p:spPr>
          <a:xfrm flipV="1">
            <a:off x="8485362" y="2788252"/>
            <a:ext cx="517235" cy="372973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cxnSp>
        <p:nvCxnSpPr>
          <p:cNvPr id="95" name="Соединительная линия уступом 94"/>
          <p:cNvCxnSpPr/>
          <p:nvPr/>
        </p:nvCxnSpPr>
        <p:spPr>
          <a:xfrm flipV="1">
            <a:off x="4244212" y="2761762"/>
            <a:ext cx="517235" cy="372973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cxnSp>
        <p:nvCxnSpPr>
          <p:cNvPr id="96" name="Соединительная линия уступом 95"/>
          <p:cNvCxnSpPr/>
          <p:nvPr/>
        </p:nvCxnSpPr>
        <p:spPr>
          <a:xfrm flipV="1">
            <a:off x="6060893" y="1118818"/>
            <a:ext cx="517235" cy="372973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49" name="Стрелка вниз 4"/>
          <p:cNvSpPr>
            <a:spLocks noChangeArrowheads="1"/>
          </p:cNvSpPr>
          <p:nvPr/>
        </p:nvSpPr>
        <p:spPr bwMode="auto">
          <a:xfrm rot="16200000">
            <a:off x="8266737" y="1540169"/>
            <a:ext cx="262501" cy="6353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51" name="Стрелка вниз 4"/>
          <p:cNvSpPr>
            <a:spLocks noChangeArrowheads="1"/>
          </p:cNvSpPr>
          <p:nvPr/>
        </p:nvSpPr>
        <p:spPr bwMode="auto">
          <a:xfrm rot="16200000">
            <a:off x="697389" y="4188154"/>
            <a:ext cx="262501" cy="63538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948192" y="2386390"/>
            <a:ext cx="2858300" cy="646331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marL="171321" indent="-171321">
              <a:buFontTx/>
              <a:buChar char="-"/>
            </a:pPr>
            <a:endParaRPr lang="ru-RU" sz="900" dirty="0"/>
          </a:p>
          <a:p>
            <a:r>
              <a:rPr lang="ru-RU" sz="900" dirty="0"/>
              <a:t>Узнай о мерах гос. поддержки, оказываемых институтами поддержки. </a:t>
            </a:r>
          </a:p>
          <a:p>
            <a:endParaRPr lang="ru-RU" sz="900" dirty="0"/>
          </a:p>
        </p:txBody>
      </p:sp>
      <p:pic>
        <p:nvPicPr>
          <p:cNvPr id="50" name="Рисунок 49" descr="ÐÐ°ÑÑÐ¸Ð½ÐºÐ¸ Ð¿Ð¾ Ð·Ð°Ð¿ÑÐ¾ÑÑ ÐºÐ°ÑÑÐ¸Ð½ÐºÐ¸ Ð¸Ð½Ð´Ð¸Ð²Ð¸Ð´ÑÐ°Ð»ÑÐ½ÑÐ¹ Ð¿ÑÐµÐ´Ð¿ÑÐ¸Ð½Ð¸Ð¼Ð°ÑÐµÐ»Ñ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0" y="1439731"/>
            <a:ext cx="1700650" cy="86145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Скругленный прямоугольник 38"/>
          <p:cNvSpPr/>
          <p:nvPr/>
        </p:nvSpPr>
        <p:spPr>
          <a:xfrm>
            <a:off x="9218802" y="1484163"/>
            <a:ext cx="3285086" cy="752958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1500" kern="0" dirty="0"/>
              <a:t>Подготовь компанию к экспортным продажам </a:t>
            </a:r>
          </a:p>
        </p:txBody>
      </p:sp>
      <p:sp>
        <p:nvSpPr>
          <p:cNvPr id="44" name="Teardrop 46"/>
          <p:cNvSpPr/>
          <p:nvPr/>
        </p:nvSpPr>
        <p:spPr>
          <a:xfrm>
            <a:off x="8677585" y="1472055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3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9548352" y="461267"/>
            <a:ext cx="2688466" cy="752557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253" tIns="45626" rIns="91253" bIns="45626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46" name="Соединительная линия уступом 45"/>
          <p:cNvCxnSpPr/>
          <p:nvPr/>
        </p:nvCxnSpPr>
        <p:spPr>
          <a:xfrm rot="5400000" flipH="1" flipV="1">
            <a:off x="9244539" y="1175469"/>
            <a:ext cx="330452" cy="277174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48" name="Прямоугольник 47"/>
          <p:cNvSpPr/>
          <p:nvPr/>
        </p:nvSpPr>
        <p:spPr>
          <a:xfrm>
            <a:off x="9527088" y="411985"/>
            <a:ext cx="2976811" cy="923329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r>
              <a:rPr lang="ru-RU" sz="900" dirty="0"/>
              <a:t> Получи помощь: </a:t>
            </a:r>
          </a:p>
          <a:p>
            <a:r>
              <a:rPr lang="ru-RU" sz="900" dirty="0"/>
              <a:t>- в создании на иностранном языке сайта и переводе  документов, </a:t>
            </a:r>
          </a:p>
          <a:p>
            <a:r>
              <a:rPr lang="ru-RU" sz="900" dirty="0"/>
              <a:t>-в  сертификации продукции и оформлении разрешений для экспорта</a:t>
            </a:r>
          </a:p>
          <a:p>
            <a:pPr algn="ctr"/>
            <a:endParaRPr lang="ru-RU" sz="90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674099" y="4274288"/>
            <a:ext cx="10332410" cy="463092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lvl="0" algn="ctr"/>
            <a:r>
              <a:rPr lang="ru-RU" sz="1600" dirty="0"/>
              <a:t>Воспользуйся мерами государственной поддержки:</a:t>
            </a:r>
          </a:p>
        </p:txBody>
      </p:sp>
      <p:sp>
        <p:nvSpPr>
          <p:cNvPr id="54" name="Teardrop 46"/>
          <p:cNvSpPr/>
          <p:nvPr/>
        </p:nvSpPr>
        <p:spPr>
          <a:xfrm>
            <a:off x="1146329" y="4274288"/>
            <a:ext cx="541219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6</a:t>
            </a:r>
            <a:r>
              <a:rPr lang="ru-RU" sz="800" b="1" dirty="0"/>
              <a:t>шаг</a:t>
            </a:r>
            <a:endParaRPr lang="en-US" sz="8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034193" y="592515"/>
            <a:ext cx="1890521" cy="369332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ctr"/>
            <a:r>
              <a:rPr lang="ru-RU" sz="900" dirty="0"/>
              <a:t>Получи консультацию о доступных услугах</a:t>
            </a:r>
            <a:endParaRPr lang="ru-RU" dirty="0"/>
          </a:p>
        </p:txBody>
      </p:sp>
      <p:sp>
        <p:nvSpPr>
          <p:cNvPr id="42" name="Стрелка вниз 4"/>
          <p:cNvSpPr>
            <a:spLocks noChangeArrowheads="1"/>
          </p:cNvSpPr>
          <p:nvPr/>
        </p:nvSpPr>
        <p:spPr bwMode="auto">
          <a:xfrm rot="16200000">
            <a:off x="2285860" y="3179087"/>
            <a:ext cx="262501" cy="68246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43" name="Номер слайда 1"/>
          <p:cNvSpPr txBox="1">
            <a:spLocks/>
          </p:cNvSpPr>
          <p:nvPr/>
        </p:nvSpPr>
        <p:spPr>
          <a:xfrm>
            <a:off x="8898742" y="8008719"/>
            <a:ext cx="2834997" cy="460041"/>
          </a:xfrm>
          <a:prstGeom prst="rect">
            <a:avLst/>
          </a:prstGeom>
        </p:spPr>
        <p:txBody>
          <a:bodyPr lIns="91371" tIns="45685" rIns="91371" bIns="45685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837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56736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5097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13466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391832" algn="l" defTabSz="956736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870198" algn="l" defTabSz="956736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348566" algn="l" defTabSz="956736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26937" algn="l" defTabSz="956736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213E4482-94C6-4E57-AA8C-84C05C542B5C}" type="slidenum">
              <a:rPr lang="ru-RU" altLang="ru-RU" sz="2400" b="1">
                <a:solidFill>
                  <a:srgbClr val="003CB4"/>
                </a:solidFill>
                <a:latin typeface="Arial" charset="0"/>
                <a:cs typeface="Arial" charset="0"/>
              </a:rPr>
              <a:pPr algn="r"/>
              <a:t>7</a:t>
            </a:fld>
            <a:endParaRPr lang="ru-RU" altLang="ru-RU" sz="2400" b="1" dirty="0">
              <a:solidFill>
                <a:srgbClr val="003CB4"/>
              </a:solidFill>
              <a:latin typeface="Arial" charset="0"/>
              <a:cs typeface="Arial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7" y="80529"/>
            <a:ext cx="1165168" cy="8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Скругленный прямоугольник 58"/>
          <p:cNvSpPr/>
          <p:nvPr/>
        </p:nvSpPr>
        <p:spPr>
          <a:xfrm>
            <a:off x="652712" y="5682925"/>
            <a:ext cx="4999364" cy="548397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Частичная оплата участия в международных конгрессно-выставочных мероприятиях и деловых миссиях, продвижение продукции на рынках  в рамках проекта Made in Russia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734625" y="6765372"/>
            <a:ext cx="5316484" cy="477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612936" y="5957124"/>
            <a:ext cx="5316484" cy="477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612936" y="5121339"/>
            <a:ext cx="5316484" cy="477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567402" y="5113620"/>
            <a:ext cx="5316484" cy="4774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1" tIns="45685" rIns="91371" bIns="45685" rtlCol="0" anchor="ctr"/>
          <a:lstStyle/>
          <a:p>
            <a:pPr algn="ctr"/>
            <a:endParaRPr lang="ru-RU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85100" y="4982645"/>
            <a:ext cx="4999364" cy="454771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Компенсация затрат экспортеров на сертификацию продукции на внешних рынках для </a:t>
            </a:r>
            <a:r>
              <a:rPr lang="ru-RU" sz="1200" dirty="0" smtClean="0">
                <a:solidFill>
                  <a:srgbClr val="000000"/>
                </a:solidFill>
              </a:rPr>
              <a:t>высокотехнологичной продукции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923311" y="6664460"/>
            <a:ext cx="4999364" cy="454771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Правовая поддержка экспортных </a:t>
            </a:r>
            <a:r>
              <a:rPr lang="ru-RU" sz="1200" dirty="0" smtClean="0">
                <a:solidFill>
                  <a:srgbClr val="000000"/>
                </a:solidFill>
              </a:rPr>
              <a:t>сделок со </a:t>
            </a:r>
            <a:r>
              <a:rPr lang="ru-RU" sz="1200" dirty="0">
                <a:solidFill>
                  <a:srgbClr val="000000"/>
                </a:solidFill>
              </a:rPr>
              <a:t>стороны РЭЦ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771496" y="4905307"/>
            <a:ext cx="4999364" cy="454771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Компенсация затрат на регистрацию объектов интеллектуальной собственности за рубежом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796542" y="5776551"/>
            <a:ext cx="4999364" cy="454771"/>
          </a:xfrm>
          <a:prstGeom prst="roundRect">
            <a:avLst/>
          </a:prstGeom>
          <a:solidFill>
            <a:srgbClr val="9AC9F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srgbClr val="000000"/>
                </a:solidFill>
              </a:rPr>
              <a:t>Компенсация части затрат на транспортировку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5515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82529" y="3127183"/>
            <a:ext cx="2425094" cy="11370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48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 anchor="ctr"/>
          <a:lstStyle/>
          <a:p>
            <a:pPr algn="ctr" eaLnBrk="0" hangingPunct="0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Профильные ведомства и субъекты естественных монополи</a:t>
            </a:r>
          </a:p>
          <a:p>
            <a:pPr algn="ctr" eaLnBrk="0" hangingPunct="0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89655" y="3776335"/>
            <a:ext cx="2211055" cy="108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48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 anchor="ctr"/>
          <a:lstStyle/>
          <a:p>
            <a:pPr algn="ctr" eaLnBrk="0" hangingPunct="0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строительства</a:t>
            </a:r>
          </a:p>
          <a:p>
            <a:pPr algn="ctr" eaLnBrk="0" hangingPunct="0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2" descr="C:\Users\User\Desktop\Виолетта\Бренд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522" y="58019"/>
            <a:ext cx="938941" cy="6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Прямоугольник 91"/>
          <p:cNvSpPr>
            <a:spLocks noChangeArrowheads="1"/>
          </p:cNvSpPr>
          <p:nvPr/>
        </p:nvSpPr>
        <p:spPr bwMode="auto">
          <a:xfrm>
            <a:off x="-31431" y="-102308"/>
            <a:ext cx="12052780" cy="97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253" tIns="45626" rIns="91253" bIns="45626" rtlCol="0" anchor="ctr">
            <a:noAutofit/>
          </a:bodyPr>
          <a:lstStyle/>
          <a:p>
            <a:pPr algn="ctr" defTabSz="1216096"/>
            <a:r>
              <a:rPr lang="ru-RU" altLang="ru-RU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Как будет выстроен процесс работы </a:t>
            </a:r>
            <a:r>
              <a:rPr lang="ru-RU" altLang="ru-RU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по</a:t>
            </a:r>
            <a:endParaRPr lang="ru-RU" altLang="ru-RU" sz="28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Times New Roman" panose="02020603050405020304" pitchFamily="18" charset="0"/>
            </a:endParaRPr>
          </a:p>
          <a:p>
            <a:pPr algn="ctr" defTabSz="1216096"/>
            <a:r>
              <a:rPr lang="ru-RU" altLang="ru-RU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тех</a:t>
            </a:r>
            <a:r>
              <a:rPr lang="ru-RU" altLang="ru-RU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. присоединениям и подключениям к инженерным сетям?</a:t>
            </a:r>
          </a:p>
        </p:txBody>
      </p:sp>
      <p:pic>
        <p:nvPicPr>
          <p:cNvPr id="308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84" y="1060805"/>
            <a:ext cx="1120673" cy="126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biznes_125x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63" y="923925"/>
            <a:ext cx="1081881" cy="36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11221" y="923925"/>
            <a:ext cx="5763296" cy="2771775"/>
          </a:xfrm>
          <a:prstGeom prst="rect">
            <a:avLst/>
          </a:prstGeom>
          <a:noFill/>
          <a:ln w="34925">
            <a:solidFill>
              <a:srgbClr val="448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10" tIns="43305" rIns="86610" bIns="43305"/>
          <a:lstStyle/>
          <a:p>
            <a:pPr algn="ctr">
              <a:defRPr/>
            </a:pPr>
            <a:endParaRPr lang="ru-RU" sz="23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Стрелка вниз 54"/>
          <p:cNvSpPr/>
          <p:nvPr/>
        </p:nvSpPr>
        <p:spPr>
          <a:xfrm rot="16200000">
            <a:off x="2574582" y="1386526"/>
            <a:ext cx="312028" cy="761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9452" y="1367984"/>
            <a:ext cx="5569912" cy="406179"/>
          </a:xfrm>
          <a:prstGeom prst="rect">
            <a:avLst/>
          </a:prstGeom>
          <a:solidFill>
            <a:srgbClr val="84B4E0"/>
          </a:solidFill>
          <a:ln w="25400">
            <a:solidFill>
              <a:srgbClr val="448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/>
          <a:lstStyle/>
          <a:p>
            <a:pPr algn="ctr" eaLnBrk="0" hangingPunct="0"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ОГБУ «МФЦ»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73807" y="1930178"/>
            <a:ext cx="4377687" cy="267449"/>
          </a:xfrm>
          <a:prstGeom prst="rect">
            <a:avLst/>
          </a:prstGeom>
          <a:noFill/>
          <a:ln w="25400" cap="flat" cmpd="sng" algn="ctr">
            <a:solidFill>
              <a:srgbClr val="448DD0"/>
            </a:solidFill>
            <a:prstDash val="sysDot"/>
          </a:ln>
          <a:effectLst/>
        </p:spPr>
        <p:txBody>
          <a:bodyPr lIns="115610" tIns="57801" rIns="115610" bIns="57801" anchor="ctr"/>
          <a:lstStyle/>
          <a:p>
            <a:pPr marL="217038" indent="-217038" algn="ctr" eaLnBrk="0" hangingPunct="0"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latin typeface="Arial" charset="0"/>
                <a:cs typeface="Arial" charset="0"/>
              </a:rPr>
              <a:t>Получи консультацию. </a:t>
            </a:r>
          </a:p>
        </p:txBody>
      </p:sp>
      <p:sp>
        <p:nvSpPr>
          <p:cNvPr id="19" name="Стрелка вниз 54"/>
          <p:cNvSpPr/>
          <p:nvPr/>
        </p:nvSpPr>
        <p:spPr>
          <a:xfrm>
            <a:off x="6038504" y="4139081"/>
            <a:ext cx="315000" cy="53804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20" name="Teardrop 46"/>
          <p:cNvSpPr/>
          <p:nvPr/>
        </p:nvSpPr>
        <p:spPr>
          <a:xfrm>
            <a:off x="749562" y="1618149"/>
            <a:ext cx="688556" cy="508045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1</a:t>
            </a:r>
            <a:r>
              <a:rPr lang="ru-RU" sz="1400" b="1" dirty="0"/>
              <a:t>шаг</a:t>
            </a:r>
            <a:endParaRPr lang="en-US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81534" y="3770725"/>
            <a:ext cx="3143940" cy="3420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 anchor="ctr"/>
          <a:lstStyle/>
          <a:p>
            <a:pPr algn="ctr" eaLnBrk="0" hangingPunct="0">
              <a:defRPr/>
            </a:pP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НЕ решена?</a:t>
            </a:r>
          </a:p>
        </p:txBody>
      </p:sp>
      <p:sp>
        <p:nvSpPr>
          <p:cNvPr id="30" name="Teardrop 46"/>
          <p:cNvSpPr/>
          <p:nvPr/>
        </p:nvSpPr>
        <p:spPr>
          <a:xfrm>
            <a:off x="5210177" y="4139082"/>
            <a:ext cx="703362" cy="518279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2</a:t>
            </a:r>
            <a:r>
              <a:rPr lang="ru-RU" sz="1400" b="1" dirty="0"/>
              <a:t>шаг</a:t>
            </a:r>
            <a:endParaRPr lang="en-US" sz="1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86476" y="4732263"/>
            <a:ext cx="5895599" cy="11689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448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/>
          <a:lstStyle/>
          <a:p>
            <a:pPr algn="ctr" eaLnBrk="0" hangingPunct="0"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        Департамент экономического 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    развития и торговли Ивановской области</a:t>
            </a:r>
          </a:p>
        </p:txBody>
      </p:sp>
      <p:pic>
        <p:nvPicPr>
          <p:cNvPr id="3092" name="Picture 2" descr="https://leader-id.ru/files/event_organizer_logo/647/64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20" y="4756158"/>
            <a:ext cx="739038" cy="4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3219450" y="5273264"/>
            <a:ext cx="5655065" cy="544048"/>
          </a:xfrm>
          <a:prstGeom prst="rect">
            <a:avLst/>
          </a:prstGeom>
          <a:solidFill>
            <a:srgbClr val="84B4E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/>
          <a:lstStyle/>
          <a:p>
            <a:pPr algn="ctr" eaLnBrk="0" hangingPunct="0"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  <a:cs typeface="Arial" charset="0"/>
              </a:rPr>
              <a:t> Работа </a:t>
            </a:r>
            <a:r>
              <a:rPr lang="ru-RU" sz="13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по тех</a:t>
            </a:r>
            <a:r>
              <a:rPr lang="ru-RU" sz="1300" b="1" dirty="0">
                <a:solidFill>
                  <a:prstClr val="black"/>
                </a:solidFill>
                <a:latin typeface="Arial" charset="0"/>
                <a:cs typeface="Arial" charset="0"/>
              </a:rPr>
              <a:t>. присоединениям и подключениям к инженерным </a:t>
            </a:r>
            <a:r>
              <a:rPr lang="ru-RU" sz="13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сетям уполномоченным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  <a:cs typeface="Arial" charset="0"/>
              </a:rPr>
              <a:t>сотрудником Департамента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35169" y="5981146"/>
            <a:ext cx="3143940" cy="3400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 anchor="ctr"/>
          <a:lstStyle/>
          <a:p>
            <a:pPr algn="ctr" eaLnBrk="0" hangingPunct="0"/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НЕ решена?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86477" y="6904613"/>
            <a:ext cx="5964666" cy="163931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448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/>
          <a:lstStyle/>
          <a:p>
            <a:pPr algn="ctr" eaLnBrk="0" hangingPunct="0"/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     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Межведомственный </a:t>
            </a: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совет по улучшению бизнес среды при Правительстве Ивановской области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19451" y="7419975"/>
            <a:ext cx="5762624" cy="1057275"/>
          </a:xfrm>
          <a:prstGeom prst="rect">
            <a:avLst/>
          </a:prstGeom>
          <a:solidFill>
            <a:srgbClr val="84B4E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/>
          <a:lstStyle/>
          <a:p>
            <a:pPr algn="ctr" eaLnBrk="0" hangingPunct="0"/>
            <a:r>
              <a:rPr lang="ru-RU" sz="1300" b="1" dirty="0">
                <a:solidFill>
                  <a:prstClr val="black"/>
                </a:solidFill>
                <a:latin typeface="Arial" charset="0"/>
                <a:cs typeface="Arial" charset="0"/>
              </a:rPr>
              <a:t> Межведомственный орган с правом принятия решения. Состав: Председатель/Зам. Председателя Правительства Ивановской области, ДЭРИТ, общественные организации, субъекты естественных монополий, представители силовых </a:t>
            </a:r>
            <a:r>
              <a:rPr lang="ru-RU" sz="13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структур, контрольно-надзорные органы  </a:t>
            </a:r>
            <a:endParaRPr lang="ru-RU" sz="13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Стрелка вниз 54"/>
          <p:cNvSpPr/>
          <p:nvPr/>
        </p:nvSpPr>
        <p:spPr>
          <a:xfrm>
            <a:off x="6038504" y="6389568"/>
            <a:ext cx="331154" cy="515045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38" name="Teardrop 46"/>
          <p:cNvSpPr/>
          <p:nvPr/>
        </p:nvSpPr>
        <p:spPr>
          <a:xfrm>
            <a:off x="5277480" y="6389563"/>
            <a:ext cx="761024" cy="462040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3</a:t>
            </a:r>
            <a:r>
              <a:rPr lang="ru-RU" sz="1400" b="1" dirty="0"/>
              <a:t>шаг</a:t>
            </a:r>
            <a:endParaRPr lang="en-US" sz="1400" b="1" dirty="0"/>
          </a:p>
        </p:txBody>
      </p:sp>
      <p:pic>
        <p:nvPicPr>
          <p:cNvPr id="3099" name="Picture 2" descr="C:\Users\User\Desktop\Виолетта\Бренд\герб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20" y="6906633"/>
            <a:ext cx="525000" cy="36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трелка вниз 54"/>
          <p:cNvSpPr/>
          <p:nvPr/>
        </p:nvSpPr>
        <p:spPr>
          <a:xfrm rot="16200000">
            <a:off x="8964069" y="5071172"/>
            <a:ext cx="304027" cy="268015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731" y="4149083"/>
            <a:ext cx="1972786" cy="10560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48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 anchor="ctr"/>
          <a:lstStyle/>
          <a:p>
            <a:pPr algn="ctr" eaLnBrk="0" hangingPunct="0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энергетики и тарифов</a:t>
            </a:r>
          </a:p>
          <a:p>
            <a:pPr algn="ctr" eaLnBrk="0" hangingPunct="0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50089" y="4622146"/>
            <a:ext cx="1754711" cy="1088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48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 anchor="ctr"/>
          <a:lstStyle/>
          <a:p>
            <a:pPr algn="ctr" eaLnBrk="0" hangingPunct="0">
              <a:defRPr/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Профильные департаменты и ведомства, субъекты естественных монополий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00626" y="2344220"/>
            <a:ext cx="3788738" cy="1284810"/>
          </a:xfrm>
          <a:prstGeom prst="rect">
            <a:avLst/>
          </a:prstGeom>
          <a:noFill/>
          <a:ln w="25400" cap="flat" cmpd="sng" algn="ctr">
            <a:solidFill>
              <a:srgbClr val="448DD0"/>
            </a:solidFill>
            <a:prstDash val="sysDot"/>
          </a:ln>
          <a:effectLst/>
        </p:spPr>
        <p:txBody>
          <a:bodyPr lIns="115610" tIns="57801" rIns="115610" bIns="57801" anchor="ctr"/>
          <a:lstStyle/>
          <a:p>
            <a:pPr eaLnBrk="0" hangingPunct="0">
              <a:defRPr/>
            </a:pPr>
            <a:r>
              <a:rPr lang="ru-RU" sz="1000" dirty="0">
                <a:solidFill>
                  <a:prstClr val="black"/>
                </a:solidFill>
                <a:latin typeface="Arial" charset="0"/>
                <a:cs typeface="Arial" charset="0"/>
              </a:rPr>
              <a:t>Пройди первичный анализ проблемы </a:t>
            </a:r>
            <a:r>
              <a:rPr lang="ru-RU" sz="1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техническим специалистом: </a:t>
            </a:r>
            <a:endParaRPr 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17038" indent="-217038" eaLnBrk="0" hangingPunct="0"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latin typeface="Arial" charset="0"/>
                <a:cs typeface="Arial" charset="0"/>
              </a:rPr>
              <a:t>Получи консультацию технического </a:t>
            </a:r>
            <a:r>
              <a:rPr lang="ru-RU" sz="1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специалиста по процедурам подключения; </a:t>
            </a:r>
            <a:endParaRPr 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17038" indent="-217038" eaLnBrk="0" hangingPunct="0">
              <a:buFontTx/>
              <a:buChar char="-"/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Получи помощь по заполнению заявок и формированию пакета документов;</a:t>
            </a:r>
            <a:endParaRPr 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17038" indent="-217038" eaLnBrk="0" hangingPunct="0">
              <a:buFontTx/>
              <a:buChar char="-"/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Получи помощь в урегулировании конфликтов с сетевыми организациями.</a:t>
            </a:r>
            <a:endParaRPr 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>
            <a:stCxn id="14" idx="1"/>
          </p:cNvCxnSpPr>
          <p:nvPr/>
        </p:nvCxnSpPr>
        <p:spPr>
          <a:xfrm flipV="1">
            <a:off x="3111221" y="2309812"/>
            <a:ext cx="5763295" cy="1"/>
          </a:xfrm>
          <a:prstGeom prst="line">
            <a:avLst/>
          </a:prstGeom>
          <a:noFill/>
          <a:ln w="34925">
            <a:solidFill>
              <a:srgbClr val="448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245697" y="2344220"/>
            <a:ext cx="1592069" cy="1284165"/>
          </a:xfrm>
          <a:prstGeom prst="rect">
            <a:avLst/>
          </a:prstGeom>
          <a:solidFill>
            <a:srgbClr val="84B4E0"/>
          </a:solidFill>
          <a:ln w="25400">
            <a:solidFill>
              <a:srgbClr val="448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57" tIns="57877" rIns="115757" bIns="57877"/>
          <a:lstStyle/>
          <a:p>
            <a:pPr algn="ctr" eaLnBrk="0" hangingPunct="0">
              <a:defRPr/>
            </a:pP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АНО «Центр развития предпринимательства и экспорта»</a:t>
            </a:r>
          </a:p>
        </p:txBody>
      </p:sp>
      <p:sp>
        <p:nvSpPr>
          <p:cNvPr id="40" name="Номер слайда 1"/>
          <p:cNvSpPr txBox="1">
            <a:spLocks/>
          </p:cNvSpPr>
          <p:nvPr/>
        </p:nvSpPr>
        <p:spPr>
          <a:xfrm>
            <a:off x="9051143" y="8161119"/>
            <a:ext cx="2834997" cy="460041"/>
          </a:xfrm>
          <a:prstGeom prst="rect">
            <a:avLst/>
          </a:prstGeom>
        </p:spPr>
        <p:txBody>
          <a:bodyPr lIns="91371" tIns="45685" rIns="91371" bIns="45685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837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56736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5097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13466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391832" algn="l" defTabSz="956736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870198" algn="l" defTabSz="956736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348566" algn="l" defTabSz="956736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26937" algn="l" defTabSz="956736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914095">
              <a:defRPr/>
            </a:pPr>
            <a:fld id="{213E4482-94C6-4E57-AA8C-84C05C542B5C}" type="slidenum">
              <a:rPr lang="ru-RU" altLang="ru-RU" sz="2400" b="1">
                <a:solidFill>
                  <a:srgbClr val="003CB4"/>
                </a:solidFill>
                <a:latin typeface="Arial" charset="0"/>
                <a:cs typeface="Arial" charset="0"/>
              </a:rPr>
              <a:pPr algn="r" defTabSz="914095">
                <a:defRPr/>
              </a:pPr>
              <a:t>8</a:t>
            </a:fld>
            <a:endParaRPr lang="ru-RU" altLang="ru-RU" sz="2400" b="1" dirty="0">
              <a:solidFill>
                <a:srgbClr val="003CB4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27625" y="8161671"/>
            <a:ext cx="2834997" cy="460041"/>
          </a:xfrm>
        </p:spPr>
        <p:txBody>
          <a:bodyPr vert="horz" wrap="square" lIns="91371" tIns="45685" rIns="91371" bIns="45685" numCol="1" anchor="ctr" anchorCtr="0" compatLnSpc="1">
            <a:prstTxWarp prst="textNoShape">
              <a:avLst/>
            </a:prstTxWarp>
          </a:bodyPr>
          <a:lstStyle/>
          <a:p>
            <a:pPr defTabSz="914095"/>
            <a:fld id="{E7D32D1D-C698-4C27-9129-CDC649D29BA6}" type="slidenum">
              <a:rPr lang="ru-RU" altLang="ru-RU" sz="2400" b="1">
                <a:solidFill>
                  <a:srgbClr val="003CB4"/>
                </a:solidFill>
                <a:latin typeface="Arial" charset="0"/>
                <a:cs typeface="Arial" charset="0"/>
              </a:rPr>
              <a:pPr defTabSz="914095"/>
              <a:t>9</a:t>
            </a:fld>
            <a:endParaRPr lang="ru-RU" altLang="ru-RU" sz="2400" b="1" dirty="0">
              <a:solidFill>
                <a:srgbClr val="003CB4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91"/>
          <p:cNvSpPr>
            <a:spLocks noChangeArrowheads="1"/>
          </p:cNvSpPr>
          <p:nvPr/>
        </p:nvSpPr>
        <p:spPr bwMode="auto">
          <a:xfrm>
            <a:off x="591413" y="3558"/>
            <a:ext cx="10581411" cy="74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253" tIns="45626" rIns="91253" bIns="45626" rtlCol="0" anchor="ctr">
            <a:noAutofit/>
          </a:bodyPr>
          <a:lstStyle/>
          <a:p>
            <a:pPr algn="ctr" defTabSz="1216096"/>
            <a:r>
              <a:rPr lang="ru-RU" altLang="ru-RU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Когда предприниматели смогут воспользоваться новыми услугами в центре «Мой бизнес»?</a:t>
            </a:r>
          </a:p>
        </p:txBody>
      </p:sp>
      <p:pic>
        <p:nvPicPr>
          <p:cNvPr id="6" name="Picture 2" descr="C:\Users\User\Desktop\Виолетта\Бренд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521" y="92992"/>
            <a:ext cx="938941" cy="6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343026" y="2452129"/>
            <a:ext cx="3781242" cy="1152525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smtClean="0">
                <a:solidFill>
                  <a:srgbClr val="FF4D15"/>
                </a:solidFill>
                <a:latin typeface="+mn-lt"/>
                <a:cs typeface="+mn-cs"/>
              </a:rPr>
              <a:t>#</a:t>
            </a:r>
            <a:r>
              <a:rPr lang="ru-RU" sz="2800" b="1" kern="0" dirty="0" smtClean="0">
                <a:solidFill>
                  <a:srgbClr val="FF4D15"/>
                </a:solidFill>
                <a:latin typeface="+mn-lt"/>
                <a:cs typeface="+mn-cs"/>
              </a:rPr>
              <a:t>2</a:t>
            </a:r>
            <a:r>
              <a:rPr lang="en-US" sz="1500" b="1" kern="0" dirty="0" smtClean="0">
                <a:latin typeface="+mn-lt"/>
                <a:cs typeface="+mn-cs"/>
              </a:rPr>
              <a:t> </a:t>
            </a:r>
            <a:r>
              <a:rPr lang="ru-RU" sz="1400" b="1" kern="0" dirty="0" smtClean="0">
                <a:latin typeface="+mn-lt"/>
                <a:cs typeface="+mn-cs"/>
              </a:rPr>
              <a:t>Получить консультацию и помощь по решению проблем с подключением к инженерным сетям, техническому присоединению</a:t>
            </a:r>
            <a:endParaRPr lang="ru-RU" sz="1400" b="1" kern="0" dirty="0">
              <a:latin typeface="+mn-lt"/>
              <a:cs typeface="+mn-cs"/>
            </a:endParaRPr>
          </a:p>
        </p:txBody>
      </p:sp>
      <p:sp>
        <p:nvSpPr>
          <p:cNvPr id="8" name="Стрелка вниз 4"/>
          <p:cNvSpPr>
            <a:spLocks noChangeArrowheads="1"/>
          </p:cNvSpPr>
          <p:nvPr/>
        </p:nvSpPr>
        <p:spPr bwMode="auto">
          <a:xfrm rot="16200000">
            <a:off x="4921724" y="1224981"/>
            <a:ext cx="131252" cy="71640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45551" y="1003875"/>
            <a:ext cx="2620157" cy="108585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kern="0" dirty="0" smtClean="0">
                <a:latin typeface="+mn-lt"/>
              </a:rPr>
              <a:t>С 1 января 2019</a:t>
            </a:r>
            <a:endParaRPr lang="ru-RU" sz="2400" b="1" kern="0" dirty="0">
              <a:latin typeface="+mn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76487" y="3914772"/>
            <a:ext cx="3581398" cy="1092712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smtClean="0">
                <a:solidFill>
                  <a:srgbClr val="FF4D15"/>
                </a:solidFill>
                <a:latin typeface="Calibri"/>
              </a:rPr>
              <a:t>#</a:t>
            </a:r>
            <a:r>
              <a:rPr lang="ru-RU" sz="2800" b="1" kern="0" dirty="0" smtClean="0">
                <a:solidFill>
                  <a:srgbClr val="FF4D15"/>
                </a:solidFill>
                <a:latin typeface="Calibri"/>
              </a:rPr>
              <a:t>3</a:t>
            </a:r>
            <a:r>
              <a:rPr lang="en-US" sz="2800" b="1" kern="0" dirty="0" smtClean="0">
                <a:solidFill>
                  <a:srgbClr val="FF4D15"/>
                </a:solidFill>
                <a:latin typeface="Calibri"/>
              </a:rPr>
              <a:t> </a:t>
            </a:r>
            <a:r>
              <a:rPr lang="ru-RU" sz="1400" b="1" kern="0" dirty="0" smtClean="0">
                <a:latin typeface="+mn-lt"/>
                <a:cs typeface="+mn-cs"/>
              </a:rPr>
              <a:t>Пройти обучение, получить помощь по разработке бизнес-плана, получить консультационную поддержку по созданию и развитию бизнеса </a:t>
            </a:r>
            <a:endParaRPr lang="ru-RU" sz="1400" b="1" kern="0" dirty="0">
              <a:latin typeface="+mn-lt"/>
              <a:cs typeface="+mn-cs"/>
            </a:endParaRPr>
          </a:p>
        </p:txBody>
      </p:sp>
      <p:sp>
        <p:nvSpPr>
          <p:cNvPr id="11" name="Стрелка вниз 4"/>
          <p:cNvSpPr>
            <a:spLocks noChangeArrowheads="1"/>
          </p:cNvSpPr>
          <p:nvPr/>
        </p:nvSpPr>
        <p:spPr bwMode="auto">
          <a:xfrm rot="16200000">
            <a:off x="5496011" y="2596101"/>
            <a:ext cx="131252" cy="8747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/>
          <a:p>
            <a:pPr eaLnBrk="0" hangingPunct="0"/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99007" y="2429932"/>
            <a:ext cx="2479984" cy="119691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kern="0" dirty="0">
                <a:latin typeface="+mn-lt"/>
              </a:rPr>
              <a:t>С </a:t>
            </a:r>
            <a:r>
              <a:rPr lang="ru-RU" sz="2400" b="1" kern="0" dirty="0" smtClean="0">
                <a:latin typeface="+mn-lt"/>
              </a:rPr>
              <a:t>1 </a:t>
            </a:r>
            <a:r>
              <a:rPr lang="ru-RU" sz="2400" b="1" kern="0" dirty="0">
                <a:latin typeface="+mn-lt"/>
              </a:rPr>
              <a:t>марта 2019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38328" y="5343525"/>
            <a:ext cx="3829049" cy="1191468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smtClean="0">
                <a:solidFill>
                  <a:srgbClr val="FF4D15"/>
                </a:solidFill>
                <a:latin typeface="Calibri"/>
              </a:rPr>
              <a:t>#</a:t>
            </a:r>
            <a:r>
              <a:rPr lang="ru-RU" sz="2800" b="1" kern="0" dirty="0" smtClean="0">
                <a:solidFill>
                  <a:srgbClr val="FF4D15"/>
                </a:solidFill>
                <a:latin typeface="Calibri"/>
              </a:rPr>
              <a:t>4</a:t>
            </a:r>
            <a:r>
              <a:rPr lang="en-US" sz="2000" b="1" kern="0" dirty="0" smtClean="0">
                <a:solidFill>
                  <a:srgbClr val="FF4D15"/>
                </a:solidFill>
                <a:latin typeface="Calibri"/>
              </a:rPr>
              <a:t> </a:t>
            </a:r>
            <a:r>
              <a:rPr lang="ru-RU" sz="1400" b="1" kern="0" dirty="0" smtClean="0">
                <a:latin typeface="+mn-lt"/>
                <a:cs typeface="+mn-cs"/>
              </a:rPr>
              <a:t>Получить льготный займ от Регионального фонда развития промышленности</a:t>
            </a:r>
            <a:endParaRPr lang="ru-RU" sz="1400" b="1" kern="0" dirty="0">
              <a:latin typeface="+mn-lt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96412" y="3907626"/>
            <a:ext cx="2479984" cy="109271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kern="0" dirty="0">
                <a:latin typeface="+mn-lt"/>
              </a:rPr>
              <a:t>С </a:t>
            </a:r>
            <a:r>
              <a:rPr lang="ru-RU" sz="2400" b="1" kern="0" dirty="0" smtClean="0">
                <a:latin typeface="+mn-lt"/>
              </a:rPr>
              <a:t>1 </a:t>
            </a:r>
            <a:r>
              <a:rPr lang="ru-RU" sz="2400" b="1" kern="0" dirty="0">
                <a:latin typeface="+mn-lt"/>
              </a:rPr>
              <a:t>марта 2019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06053" y="6877050"/>
            <a:ext cx="4226939" cy="1285875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smtClean="0">
                <a:solidFill>
                  <a:srgbClr val="FF4D15"/>
                </a:solidFill>
                <a:latin typeface="Calibri"/>
              </a:rPr>
              <a:t>#</a:t>
            </a:r>
            <a:r>
              <a:rPr lang="ru-RU" sz="2800" b="1" kern="0" dirty="0" smtClean="0">
                <a:solidFill>
                  <a:srgbClr val="FF4D15"/>
                </a:solidFill>
                <a:latin typeface="Calibri"/>
              </a:rPr>
              <a:t>5</a:t>
            </a:r>
            <a:r>
              <a:rPr lang="en-US" sz="2800" b="1" kern="0" dirty="0" smtClean="0">
                <a:solidFill>
                  <a:srgbClr val="FF4D15"/>
                </a:solidFill>
                <a:latin typeface="Calibri"/>
              </a:rPr>
              <a:t> </a:t>
            </a:r>
            <a:r>
              <a:rPr lang="ru-RU" sz="1400" b="1" kern="0" dirty="0" smtClean="0">
                <a:latin typeface="+mn-lt"/>
                <a:cs typeface="+mn-cs"/>
              </a:rPr>
              <a:t>Поучаствовать в выставках</a:t>
            </a:r>
            <a:r>
              <a:rPr lang="ru-RU" sz="1400" b="1" kern="0" dirty="0">
                <a:latin typeface="+mn-lt"/>
                <a:cs typeface="+mn-cs"/>
              </a:rPr>
              <a:t>, </a:t>
            </a:r>
            <a:r>
              <a:rPr lang="ru-RU" sz="1400" b="1" kern="0" dirty="0" smtClean="0">
                <a:latin typeface="+mn-lt"/>
                <a:cs typeface="+mn-cs"/>
              </a:rPr>
              <a:t>получить услуги по созданию сайтов </a:t>
            </a:r>
            <a:r>
              <a:rPr lang="ru-RU" sz="1400" b="1" kern="0" dirty="0">
                <a:latin typeface="+mn-lt"/>
                <a:cs typeface="+mn-cs"/>
              </a:rPr>
              <a:t>на иностранном языке </a:t>
            </a:r>
            <a:r>
              <a:rPr lang="ru-RU" sz="1400" b="1" kern="0" dirty="0" smtClean="0">
                <a:latin typeface="+mn-lt"/>
                <a:cs typeface="+mn-cs"/>
              </a:rPr>
              <a:t>и переводу документов, помощь в подготовке внешнеторговых контрактов, консультации по вопросам внешнеэкономической деятельности</a:t>
            </a:r>
            <a:endParaRPr lang="ru-RU" sz="1400" b="1" kern="0" dirty="0">
              <a:latin typeface="+mn-lt"/>
              <a:cs typeface="+mn-cs"/>
            </a:endParaRPr>
          </a:p>
        </p:txBody>
      </p:sp>
      <p:sp>
        <p:nvSpPr>
          <p:cNvPr id="17" name="Стрелка вниз 4"/>
          <p:cNvSpPr>
            <a:spLocks noChangeArrowheads="1"/>
          </p:cNvSpPr>
          <p:nvPr/>
        </p:nvSpPr>
        <p:spPr bwMode="auto">
          <a:xfrm rot="16200000">
            <a:off x="7610743" y="5551267"/>
            <a:ext cx="131252" cy="8747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/>
          <a:p>
            <a:pPr eaLnBrk="0" hangingPunct="0"/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13739" y="5343525"/>
            <a:ext cx="2630460" cy="119691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kern="0" dirty="0">
                <a:latin typeface="+mn-lt"/>
              </a:rPr>
              <a:t>С </a:t>
            </a:r>
            <a:r>
              <a:rPr lang="ru-RU" sz="2400" b="1" kern="0" dirty="0" smtClean="0">
                <a:latin typeface="+mn-lt"/>
              </a:rPr>
              <a:t>1 </a:t>
            </a:r>
            <a:r>
              <a:rPr lang="ru-RU" sz="2400" b="1" kern="0" dirty="0">
                <a:latin typeface="+mn-lt"/>
              </a:rPr>
              <a:t>марта 2019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4825" y="951488"/>
            <a:ext cx="4000499" cy="1190625"/>
          </a:xfrm>
          <a:prstGeom prst="roundRect">
            <a:avLst/>
          </a:prstGeom>
          <a:solidFill>
            <a:srgbClr val="84B4E0">
              <a:alpha val="40000"/>
            </a:srgbClr>
          </a:solidFill>
          <a:ln w="25400" cap="flat" cmpd="sng" algn="ctr">
            <a:noFill/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smtClean="0">
                <a:solidFill>
                  <a:srgbClr val="FF4D15"/>
                </a:solidFill>
                <a:latin typeface="Calibri"/>
              </a:rPr>
              <a:t>#</a:t>
            </a:r>
            <a:r>
              <a:rPr lang="ru-RU" sz="2800" b="1" kern="0" dirty="0" smtClean="0">
                <a:solidFill>
                  <a:srgbClr val="FF4D15"/>
                </a:solidFill>
                <a:latin typeface="Calibri"/>
              </a:rPr>
              <a:t>1</a:t>
            </a:r>
            <a:r>
              <a:rPr lang="en-US" sz="2000" b="1" kern="0" dirty="0" smtClean="0">
                <a:solidFill>
                  <a:srgbClr val="FF4D15"/>
                </a:solidFill>
                <a:latin typeface="Calibri"/>
              </a:rPr>
              <a:t> </a:t>
            </a:r>
            <a:r>
              <a:rPr lang="ru-RU" sz="1400" b="1" kern="0" dirty="0" smtClean="0">
                <a:latin typeface="+mn-lt"/>
                <a:cs typeface="+mn-cs"/>
              </a:rPr>
              <a:t>Получить доступ к финансовым ресурсам АО «Корпорация МСП» (кредиты по льготным программам 6,5%, 9,6%/10,6%, поручительства и гарантии, программы льготного лизинга), а так же других институтов развития</a:t>
            </a:r>
            <a:endParaRPr lang="ru-RU" sz="1400" b="1" kern="0" dirty="0">
              <a:latin typeface="+mn-lt"/>
              <a:cs typeface="+mn-cs"/>
            </a:endParaRPr>
          </a:p>
        </p:txBody>
      </p:sp>
      <p:sp>
        <p:nvSpPr>
          <p:cNvPr id="20" name="Стрелка вниз 4"/>
          <p:cNvSpPr>
            <a:spLocks noChangeArrowheads="1"/>
          </p:cNvSpPr>
          <p:nvPr/>
        </p:nvSpPr>
        <p:spPr bwMode="auto">
          <a:xfrm rot="16200000">
            <a:off x="8715822" y="7038138"/>
            <a:ext cx="131252" cy="8747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/>
          <a:p>
            <a:pPr eaLnBrk="0" hangingPunct="0"/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18818" y="6953250"/>
            <a:ext cx="2515982" cy="112071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371" tIns="45685" rIns="91371" bIns="45685" rtlCol="0" anchor="ctr"/>
          <a:lstStyle/>
          <a:p>
            <a:pPr algn="ctr" defTabSz="912496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kern="0" dirty="0">
                <a:latin typeface="+mn-lt"/>
              </a:rPr>
              <a:t>С </a:t>
            </a:r>
            <a:r>
              <a:rPr lang="ru-RU" sz="2400" b="1" kern="0" dirty="0" smtClean="0">
                <a:latin typeface="+mn-lt"/>
              </a:rPr>
              <a:t>1 </a:t>
            </a:r>
            <a:r>
              <a:rPr lang="ru-RU" sz="2400" b="1" kern="0" dirty="0">
                <a:latin typeface="+mn-lt"/>
              </a:rPr>
              <a:t>марта 2019</a:t>
            </a:r>
          </a:p>
        </p:txBody>
      </p:sp>
      <p:sp>
        <p:nvSpPr>
          <p:cNvPr id="27" name="Стрелка вниз 4"/>
          <p:cNvSpPr>
            <a:spLocks noChangeArrowheads="1"/>
          </p:cNvSpPr>
          <p:nvPr/>
        </p:nvSpPr>
        <p:spPr bwMode="auto">
          <a:xfrm rot="16200000">
            <a:off x="6370751" y="4023758"/>
            <a:ext cx="131252" cy="8747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277" tIns="60639" rIns="121277" bIns="60639"/>
          <a:lstStyle/>
          <a:p>
            <a:pPr eaLnBrk="0" hangingPunct="0"/>
            <a:endParaRPr lang="ru-RU" alt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160600</TotalTime>
  <Words>1109</Words>
  <Application>Microsoft Office PowerPoint</Application>
  <PresentationFormat>Произвольный</PresentationFormat>
  <Paragraphs>179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Title</vt:lpstr>
      <vt:lpstr>HDOfficeLightV0</vt:lpstr>
      <vt:lpstr>Тема Office</vt:lpstr>
      <vt:lpstr>2_Тема Office</vt:lpstr>
      <vt:lpstr>1_Title</vt:lpstr>
      <vt:lpstr>Презентация PowerPoint</vt:lpstr>
      <vt:lpstr>Презентация PowerPoint</vt:lpstr>
      <vt:lpstr>Презентация PowerPoint</vt:lpstr>
      <vt:lpstr>Презентация PowerPoint</vt:lpstr>
      <vt:lpstr>Хочу открыть свой бизнес!</vt:lpstr>
      <vt:lpstr>У меня есть бизнес! Хочу развития! </vt:lpstr>
      <vt:lpstr>Моя цель - стать экспортером! </vt:lpstr>
      <vt:lpstr>Презентация PowerPoint</vt:lpstr>
      <vt:lpstr>Презентация PowerPoint</vt:lpstr>
    </vt:vector>
  </TitlesOfParts>
  <Company>Deloitte &amp; Touche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Ксенофонтова Екатерина Вячесл</cp:lastModifiedBy>
  <cp:revision>4930</cp:revision>
  <cp:lastPrinted>2018-10-25T13:37:30Z</cp:lastPrinted>
  <dcterms:created xsi:type="dcterms:W3CDTF">2010-08-23T12:41:44Z</dcterms:created>
  <dcterms:modified xsi:type="dcterms:W3CDTF">2018-11-13T09:44:23Z</dcterms:modified>
</cp:coreProperties>
</file>