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60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9" r:id="rId11"/>
    <p:sldId id="270" r:id="rId12"/>
    <p:sldId id="268" r:id="rId13"/>
    <p:sldId id="266" r:id="rId14"/>
    <p:sldId id="267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76" autoAdjust="0"/>
    <p:restoredTop sz="94660"/>
  </p:normalViewPr>
  <p:slideViewPr>
    <p:cSldViewPr>
      <p:cViewPr varScale="1">
        <p:scale>
          <a:sx n="43" d="100"/>
          <a:sy n="43" d="100"/>
        </p:scale>
        <p:origin x="-65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63BC35B-7273-4A93-B796-176CE8B748C6}" type="doc">
      <dgm:prSet loTypeId="urn:microsoft.com/office/officeart/2005/8/layout/vList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44FAAAB-23AF-4705-9843-5FAFE711A24F}">
      <dgm:prSet phldrT="[Текст]"/>
      <dgm:spPr/>
      <dgm:t>
        <a:bodyPr/>
        <a:lstStyle/>
        <a:p>
          <a:r>
            <a:rPr lang="ru-RU" b="1" i="1" dirty="0" smtClean="0"/>
            <a:t>Цель проекта</a:t>
          </a:r>
          <a:endParaRPr lang="ru-RU" dirty="0"/>
        </a:p>
      </dgm:t>
    </dgm:pt>
    <dgm:pt modelId="{CE241233-97DD-4418-80B6-718FF89FBE5C}" type="parTrans" cxnId="{7E175DEA-05B6-4FA9-86EE-118FDE3D61D5}">
      <dgm:prSet/>
      <dgm:spPr/>
      <dgm:t>
        <a:bodyPr/>
        <a:lstStyle/>
        <a:p>
          <a:endParaRPr lang="ru-RU"/>
        </a:p>
      </dgm:t>
    </dgm:pt>
    <dgm:pt modelId="{6B396893-059A-4A61-A74E-147A88385814}" type="sibTrans" cxnId="{7E175DEA-05B6-4FA9-86EE-118FDE3D61D5}">
      <dgm:prSet/>
      <dgm:spPr/>
      <dgm:t>
        <a:bodyPr/>
        <a:lstStyle/>
        <a:p>
          <a:endParaRPr lang="ru-RU"/>
        </a:p>
      </dgm:t>
    </dgm:pt>
    <dgm:pt modelId="{D8F98CEA-B078-4F72-A330-EA085E42F258}">
      <dgm:prSet/>
      <dgm:spPr/>
      <dgm:t>
        <a:bodyPr/>
        <a:lstStyle/>
        <a:p>
          <a:r>
            <a:rPr lang="ru-RU" dirty="0" smtClean="0"/>
            <a:t>формирование экологической культуры личности младшего школьника.</a:t>
          </a:r>
          <a:endParaRPr lang="ru-RU" dirty="0"/>
        </a:p>
      </dgm:t>
    </dgm:pt>
    <dgm:pt modelId="{5A66BBBB-7AC2-470C-AF51-02C5ED9FCD15}" type="parTrans" cxnId="{F50A57E2-018A-4D35-B2F2-3FA9F9A825A6}">
      <dgm:prSet/>
      <dgm:spPr/>
      <dgm:t>
        <a:bodyPr/>
        <a:lstStyle/>
        <a:p>
          <a:endParaRPr lang="ru-RU"/>
        </a:p>
      </dgm:t>
    </dgm:pt>
    <dgm:pt modelId="{E2854E40-AF46-4C57-8C9D-5FD3D203DCD3}" type="sibTrans" cxnId="{F50A57E2-018A-4D35-B2F2-3FA9F9A825A6}">
      <dgm:prSet/>
      <dgm:spPr/>
      <dgm:t>
        <a:bodyPr/>
        <a:lstStyle/>
        <a:p>
          <a:endParaRPr lang="ru-RU"/>
        </a:p>
      </dgm:t>
    </dgm:pt>
    <dgm:pt modelId="{D13CB892-D11D-43B4-9F5C-029D4A47AD2E}">
      <dgm:prSet/>
      <dgm:spPr/>
      <dgm:t>
        <a:bodyPr/>
        <a:lstStyle/>
        <a:p>
          <a:r>
            <a:rPr lang="ru-RU" b="1" i="1" smtClean="0"/>
            <a:t>«Детская»  цель  проекта</a:t>
          </a:r>
          <a:endParaRPr lang="ru-RU"/>
        </a:p>
      </dgm:t>
    </dgm:pt>
    <dgm:pt modelId="{F9F67CDF-7609-4B05-9ACD-6DDDD0EF00A6}" type="parTrans" cxnId="{071299C4-E31A-42F0-BB24-8CDEDCC65434}">
      <dgm:prSet/>
      <dgm:spPr/>
      <dgm:t>
        <a:bodyPr/>
        <a:lstStyle/>
        <a:p>
          <a:endParaRPr lang="ru-RU"/>
        </a:p>
      </dgm:t>
    </dgm:pt>
    <dgm:pt modelId="{35EF8A58-941C-4879-856D-EFA23C6B49E6}" type="sibTrans" cxnId="{071299C4-E31A-42F0-BB24-8CDEDCC65434}">
      <dgm:prSet/>
      <dgm:spPr/>
      <dgm:t>
        <a:bodyPr/>
        <a:lstStyle/>
        <a:p>
          <a:endParaRPr lang="ru-RU"/>
        </a:p>
      </dgm:t>
    </dgm:pt>
    <dgm:pt modelId="{3493E03F-CA4B-4637-A74B-259E1B6D8C4D}">
      <dgm:prSet/>
      <dgm:spPr/>
      <dgm:t>
        <a:bodyPr/>
        <a:lstStyle/>
        <a:p>
          <a:r>
            <a:rPr lang="ru-RU" dirty="0" smtClean="0"/>
            <a:t> открыть свою «планету» и стать её заботливыми хозяевами, как Маленький принц из сказки </a:t>
          </a:r>
          <a:r>
            <a:rPr lang="ru-RU" dirty="0" err="1" smtClean="0"/>
            <a:t>А.Экзюпери</a:t>
          </a:r>
          <a:r>
            <a:rPr lang="ru-RU" dirty="0" smtClean="0"/>
            <a:t>.</a:t>
          </a:r>
          <a:endParaRPr lang="ru-RU" dirty="0"/>
        </a:p>
      </dgm:t>
    </dgm:pt>
    <dgm:pt modelId="{6A16C6A2-D4A7-4D96-8E34-81661CEAD91F}" type="parTrans" cxnId="{F0E846B3-3275-4967-A39C-FE4F50BEE4F6}">
      <dgm:prSet/>
      <dgm:spPr/>
      <dgm:t>
        <a:bodyPr/>
        <a:lstStyle/>
        <a:p>
          <a:endParaRPr lang="ru-RU"/>
        </a:p>
      </dgm:t>
    </dgm:pt>
    <dgm:pt modelId="{854A17B1-B969-495D-8E3F-DB8321A08827}" type="sibTrans" cxnId="{F0E846B3-3275-4967-A39C-FE4F50BEE4F6}">
      <dgm:prSet/>
      <dgm:spPr/>
      <dgm:t>
        <a:bodyPr/>
        <a:lstStyle/>
        <a:p>
          <a:endParaRPr lang="ru-RU"/>
        </a:p>
      </dgm:t>
    </dgm:pt>
    <dgm:pt modelId="{28ACC8E6-78D3-4B15-A97E-1F3D40E592AF}" type="pres">
      <dgm:prSet presAssocID="{863BC35B-7273-4A93-B796-176CE8B748C6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913F91F3-18A9-4D76-8ADD-21500D726947}" type="pres">
      <dgm:prSet presAssocID="{444FAAAB-23AF-4705-9843-5FAFE711A24F}" presName="linNode" presStyleCnt="0"/>
      <dgm:spPr/>
    </dgm:pt>
    <dgm:pt modelId="{27FEC5C4-A9C3-40A2-B1C5-B580A98A8D82}" type="pres">
      <dgm:prSet presAssocID="{444FAAAB-23AF-4705-9843-5FAFE711A24F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F1AEE21-54E7-4A90-BD39-8CE388CE2B9A}" type="pres">
      <dgm:prSet presAssocID="{444FAAAB-23AF-4705-9843-5FAFE711A24F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1EEBFF-B5AF-4F8A-A2A4-BAAE67CF4C49}" type="pres">
      <dgm:prSet presAssocID="{6B396893-059A-4A61-A74E-147A88385814}" presName="spacing" presStyleCnt="0"/>
      <dgm:spPr/>
    </dgm:pt>
    <dgm:pt modelId="{A073A907-6A11-4B55-BFD5-C541B02CD0A2}" type="pres">
      <dgm:prSet presAssocID="{D13CB892-D11D-43B4-9F5C-029D4A47AD2E}" presName="linNode" presStyleCnt="0"/>
      <dgm:spPr/>
    </dgm:pt>
    <dgm:pt modelId="{839F1D5E-8882-4886-9BF2-52491A98FBCD}" type="pres">
      <dgm:prSet presAssocID="{D13CB892-D11D-43B4-9F5C-029D4A47AD2E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12FA7A-5EAE-4100-9FF3-A3BFBF9D74DD}" type="pres">
      <dgm:prSet presAssocID="{D13CB892-D11D-43B4-9F5C-029D4A47AD2E}" presName="childShp" presStyleLbl="bgAccFollowNode1" presStyleIdx="1" presStyleCnt="2" custLinFactNeighborX="-191" custLinFactNeighborY="-14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B4425F2-7C55-49D1-9C7D-8BFDE1547941}" type="presOf" srcId="{3493E03F-CA4B-4637-A74B-259E1B6D8C4D}" destId="{C112FA7A-5EAE-4100-9FF3-A3BFBF9D74DD}" srcOrd="0" destOrd="0" presId="urn:microsoft.com/office/officeart/2005/8/layout/vList6"/>
    <dgm:cxn modelId="{7E175DEA-05B6-4FA9-86EE-118FDE3D61D5}" srcId="{863BC35B-7273-4A93-B796-176CE8B748C6}" destId="{444FAAAB-23AF-4705-9843-5FAFE711A24F}" srcOrd="0" destOrd="0" parTransId="{CE241233-97DD-4418-80B6-718FF89FBE5C}" sibTransId="{6B396893-059A-4A61-A74E-147A88385814}"/>
    <dgm:cxn modelId="{F0E846B3-3275-4967-A39C-FE4F50BEE4F6}" srcId="{D13CB892-D11D-43B4-9F5C-029D4A47AD2E}" destId="{3493E03F-CA4B-4637-A74B-259E1B6D8C4D}" srcOrd="0" destOrd="0" parTransId="{6A16C6A2-D4A7-4D96-8E34-81661CEAD91F}" sibTransId="{854A17B1-B969-495D-8E3F-DB8321A08827}"/>
    <dgm:cxn modelId="{D30F95D9-DD81-4D9D-922D-1E912AD96533}" type="presOf" srcId="{D8F98CEA-B078-4F72-A330-EA085E42F258}" destId="{6F1AEE21-54E7-4A90-BD39-8CE388CE2B9A}" srcOrd="0" destOrd="0" presId="urn:microsoft.com/office/officeart/2005/8/layout/vList6"/>
    <dgm:cxn modelId="{36C44030-7A92-42FF-9DB2-EADF404FDAFC}" type="presOf" srcId="{444FAAAB-23AF-4705-9843-5FAFE711A24F}" destId="{27FEC5C4-A9C3-40A2-B1C5-B580A98A8D82}" srcOrd="0" destOrd="0" presId="urn:microsoft.com/office/officeart/2005/8/layout/vList6"/>
    <dgm:cxn modelId="{9271C815-4BB7-49AA-97CA-675C4130470D}" type="presOf" srcId="{D13CB892-D11D-43B4-9F5C-029D4A47AD2E}" destId="{839F1D5E-8882-4886-9BF2-52491A98FBCD}" srcOrd="0" destOrd="0" presId="urn:microsoft.com/office/officeart/2005/8/layout/vList6"/>
    <dgm:cxn modelId="{F50A57E2-018A-4D35-B2F2-3FA9F9A825A6}" srcId="{444FAAAB-23AF-4705-9843-5FAFE711A24F}" destId="{D8F98CEA-B078-4F72-A330-EA085E42F258}" srcOrd="0" destOrd="0" parTransId="{5A66BBBB-7AC2-470C-AF51-02C5ED9FCD15}" sibTransId="{E2854E40-AF46-4C57-8C9D-5FD3D203DCD3}"/>
    <dgm:cxn modelId="{071299C4-E31A-42F0-BB24-8CDEDCC65434}" srcId="{863BC35B-7273-4A93-B796-176CE8B748C6}" destId="{D13CB892-D11D-43B4-9F5C-029D4A47AD2E}" srcOrd="1" destOrd="0" parTransId="{F9F67CDF-7609-4B05-9ACD-6DDDD0EF00A6}" sibTransId="{35EF8A58-941C-4879-856D-EFA23C6B49E6}"/>
    <dgm:cxn modelId="{B3BF21C5-9897-45D7-87E5-1A1CB7008284}" type="presOf" srcId="{863BC35B-7273-4A93-B796-176CE8B748C6}" destId="{28ACC8E6-78D3-4B15-A97E-1F3D40E592AF}" srcOrd="0" destOrd="0" presId="urn:microsoft.com/office/officeart/2005/8/layout/vList6"/>
    <dgm:cxn modelId="{31F80FDE-1C34-4F19-B5EC-2BBEBC6AFE68}" type="presParOf" srcId="{28ACC8E6-78D3-4B15-A97E-1F3D40E592AF}" destId="{913F91F3-18A9-4D76-8ADD-21500D726947}" srcOrd="0" destOrd="0" presId="urn:microsoft.com/office/officeart/2005/8/layout/vList6"/>
    <dgm:cxn modelId="{532849CF-D6BB-44FB-B95F-C39B779DF6C2}" type="presParOf" srcId="{913F91F3-18A9-4D76-8ADD-21500D726947}" destId="{27FEC5C4-A9C3-40A2-B1C5-B580A98A8D82}" srcOrd="0" destOrd="0" presId="urn:microsoft.com/office/officeart/2005/8/layout/vList6"/>
    <dgm:cxn modelId="{B586B5F0-4F7D-476B-BD6F-0742808FEBF2}" type="presParOf" srcId="{913F91F3-18A9-4D76-8ADD-21500D726947}" destId="{6F1AEE21-54E7-4A90-BD39-8CE388CE2B9A}" srcOrd="1" destOrd="0" presId="urn:microsoft.com/office/officeart/2005/8/layout/vList6"/>
    <dgm:cxn modelId="{8617D132-7ABA-45AF-BA61-3685BF621349}" type="presParOf" srcId="{28ACC8E6-78D3-4B15-A97E-1F3D40E592AF}" destId="{151EEBFF-B5AF-4F8A-A2A4-BAAE67CF4C49}" srcOrd="1" destOrd="0" presId="urn:microsoft.com/office/officeart/2005/8/layout/vList6"/>
    <dgm:cxn modelId="{1CDD4A9B-2A14-4A7A-98DA-5BC2A9256A49}" type="presParOf" srcId="{28ACC8E6-78D3-4B15-A97E-1F3D40E592AF}" destId="{A073A907-6A11-4B55-BFD5-C541B02CD0A2}" srcOrd="2" destOrd="0" presId="urn:microsoft.com/office/officeart/2005/8/layout/vList6"/>
    <dgm:cxn modelId="{6EFC29F4-D7D9-4387-AFE3-406CA98426C7}" type="presParOf" srcId="{A073A907-6A11-4B55-BFD5-C541B02CD0A2}" destId="{839F1D5E-8882-4886-9BF2-52491A98FBCD}" srcOrd="0" destOrd="0" presId="urn:microsoft.com/office/officeart/2005/8/layout/vList6"/>
    <dgm:cxn modelId="{7E1F3BD1-7572-42AE-986B-3CEBBD48936F}" type="presParOf" srcId="{A073A907-6A11-4B55-BFD5-C541B02CD0A2}" destId="{C112FA7A-5EAE-4100-9FF3-A3BFBF9D74DD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265DEDE-7C3E-4128-A310-3AAD695710F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F7D0742-80BC-42B9-98C5-FE85FE6A5863}">
      <dgm:prSet phldrT="[Текст]"/>
      <dgm:spPr/>
      <dgm:t>
        <a:bodyPr/>
        <a:lstStyle/>
        <a:p>
          <a:r>
            <a:rPr lang="ru-RU" dirty="0" smtClean="0"/>
            <a:t>развитие эмоционально-чувственной сферы личности ребёнка как одного из компонентов экологической культуры</a:t>
          </a:r>
          <a:endParaRPr lang="ru-RU" dirty="0"/>
        </a:p>
      </dgm:t>
    </dgm:pt>
    <dgm:pt modelId="{A38CC46C-DA27-4BB8-ABC5-6459025ED007}" type="parTrans" cxnId="{171730E2-C106-44E4-9A20-9D41D0F7F38A}">
      <dgm:prSet/>
      <dgm:spPr/>
      <dgm:t>
        <a:bodyPr/>
        <a:lstStyle/>
        <a:p>
          <a:endParaRPr lang="ru-RU"/>
        </a:p>
      </dgm:t>
    </dgm:pt>
    <dgm:pt modelId="{7EB566D2-1E76-4E09-817E-E717E9EEC1AA}" type="sibTrans" cxnId="{171730E2-C106-44E4-9A20-9D41D0F7F38A}">
      <dgm:prSet/>
      <dgm:spPr/>
      <dgm:t>
        <a:bodyPr/>
        <a:lstStyle/>
        <a:p>
          <a:endParaRPr lang="ru-RU"/>
        </a:p>
      </dgm:t>
    </dgm:pt>
    <dgm:pt modelId="{F9DDB4BE-E0CE-49ED-8B28-55E839314552}">
      <dgm:prSet phldrT="[Текст]"/>
      <dgm:spPr/>
      <dgm:t>
        <a:bodyPr/>
        <a:lstStyle/>
        <a:p>
          <a:r>
            <a:rPr lang="ru-RU" dirty="0" smtClean="0"/>
            <a:t>формирование позитивного опыта взаимодействия ребёнка с окружающим миром, умений и навыков практической экологически-ориентированной деятельности</a:t>
          </a:r>
          <a:endParaRPr lang="ru-RU" dirty="0"/>
        </a:p>
      </dgm:t>
    </dgm:pt>
    <dgm:pt modelId="{0F1C19DA-3CB8-43AD-AF23-6F68BB1B127E}" type="parTrans" cxnId="{43A7260B-A277-4061-89B9-697D099644CC}">
      <dgm:prSet/>
      <dgm:spPr/>
      <dgm:t>
        <a:bodyPr/>
        <a:lstStyle/>
        <a:p>
          <a:endParaRPr lang="ru-RU"/>
        </a:p>
      </dgm:t>
    </dgm:pt>
    <dgm:pt modelId="{BE2BEFE3-FC9E-401F-A5D7-98393005180F}" type="sibTrans" cxnId="{43A7260B-A277-4061-89B9-697D099644CC}">
      <dgm:prSet/>
      <dgm:spPr/>
      <dgm:t>
        <a:bodyPr/>
        <a:lstStyle/>
        <a:p>
          <a:endParaRPr lang="ru-RU"/>
        </a:p>
      </dgm:t>
    </dgm:pt>
    <dgm:pt modelId="{62FF0A35-656C-42F4-9839-94373B5E02FB}">
      <dgm:prSet phldrT="[Текст]"/>
      <dgm:spPr/>
      <dgm:t>
        <a:bodyPr/>
        <a:lstStyle/>
        <a:p>
          <a:r>
            <a:rPr lang="ru-RU" dirty="0" smtClean="0"/>
            <a:t>формирование активной нравственно-экологической позиции личности по отношению к окружающему (природной и социальной среде, людям, самим себе).</a:t>
          </a:r>
          <a:endParaRPr lang="ru-RU" dirty="0"/>
        </a:p>
      </dgm:t>
    </dgm:pt>
    <dgm:pt modelId="{AAD6940D-2699-492A-8276-BA2E469B1D28}" type="parTrans" cxnId="{77196191-98BF-488D-B60C-D261905EA9F3}">
      <dgm:prSet/>
      <dgm:spPr/>
      <dgm:t>
        <a:bodyPr/>
        <a:lstStyle/>
        <a:p>
          <a:endParaRPr lang="ru-RU"/>
        </a:p>
      </dgm:t>
    </dgm:pt>
    <dgm:pt modelId="{D4A3D80B-ECE4-4EC1-841D-BDF865DC4588}" type="sibTrans" cxnId="{77196191-98BF-488D-B60C-D261905EA9F3}">
      <dgm:prSet/>
      <dgm:spPr/>
      <dgm:t>
        <a:bodyPr/>
        <a:lstStyle/>
        <a:p>
          <a:endParaRPr lang="ru-RU"/>
        </a:p>
      </dgm:t>
    </dgm:pt>
    <dgm:pt modelId="{9900716A-B078-4724-A0DA-CEA3D427B027}">
      <dgm:prSet phldrT="[Текст]"/>
      <dgm:spPr/>
      <dgm:t>
        <a:bodyPr/>
        <a:lstStyle/>
        <a:p>
          <a:endParaRPr lang="ru-RU" dirty="0"/>
        </a:p>
      </dgm:t>
    </dgm:pt>
    <dgm:pt modelId="{DD130665-F475-4850-B05F-CCF585CDF1F1}" type="parTrans" cxnId="{DD790B15-31DB-4520-A223-7D91EE046F5C}">
      <dgm:prSet/>
      <dgm:spPr/>
      <dgm:t>
        <a:bodyPr/>
        <a:lstStyle/>
        <a:p>
          <a:endParaRPr lang="ru-RU"/>
        </a:p>
      </dgm:t>
    </dgm:pt>
    <dgm:pt modelId="{DF09C15A-C474-475E-B072-72E8161BB70D}" type="sibTrans" cxnId="{DD790B15-31DB-4520-A223-7D91EE046F5C}">
      <dgm:prSet/>
      <dgm:spPr/>
      <dgm:t>
        <a:bodyPr/>
        <a:lstStyle/>
        <a:p>
          <a:endParaRPr lang="ru-RU"/>
        </a:p>
      </dgm:t>
    </dgm:pt>
    <dgm:pt modelId="{DAFE43C3-BAE4-43D3-9227-2787EE994CB1}" type="pres">
      <dgm:prSet presAssocID="{6265DEDE-7C3E-4128-A310-3AAD695710F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51F33DF-6B1F-4B6A-9812-9D1209C3CE8F}" type="pres">
      <dgm:prSet presAssocID="{0F7D0742-80BC-42B9-98C5-FE85FE6A5863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78BEAE-B580-4CC0-AA97-B1B2E8EE30B9}" type="pres">
      <dgm:prSet presAssocID="{7EB566D2-1E76-4E09-817E-E717E9EEC1AA}" presName="spacer" presStyleCnt="0"/>
      <dgm:spPr/>
    </dgm:pt>
    <dgm:pt modelId="{2472CF36-39A8-4121-A36D-CF568AACC2F4}" type="pres">
      <dgm:prSet presAssocID="{F9DDB4BE-E0CE-49ED-8B28-55E839314552}" presName="parentText" presStyleLbl="node1" presStyleIdx="1" presStyleCnt="3" custLinFactY="30059" custLinFactNeighborX="-85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CF3F4FF-6C18-4821-9BF9-0585F1F2A5C2}" type="pres">
      <dgm:prSet presAssocID="{BE2BEFE3-FC9E-401F-A5D7-98393005180F}" presName="spacer" presStyleCnt="0"/>
      <dgm:spPr/>
    </dgm:pt>
    <dgm:pt modelId="{DDB90223-DF60-41E8-92F9-8224666BA824}" type="pres">
      <dgm:prSet presAssocID="{62FF0A35-656C-42F4-9839-94373B5E02FB}" presName="parentText" presStyleLbl="node1" presStyleIdx="2" presStyleCnt="3" custLinFactY="40321" custLinFactNeighborX="-1038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9B13BC6-1D99-491E-AFAB-BFA1A54F4A98}" type="pres">
      <dgm:prSet presAssocID="{62FF0A35-656C-42F4-9839-94373B5E02FB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71730E2-C106-44E4-9A20-9D41D0F7F38A}" srcId="{6265DEDE-7C3E-4128-A310-3AAD695710FD}" destId="{0F7D0742-80BC-42B9-98C5-FE85FE6A5863}" srcOrd="0" destOrd="0" parTransId="{A38CC46C-DA27-4BB8-ABC5-6459025ED007}" sibTransId="{7EB566D2-1E76-4E09-817E-E717E9EEC1AA}"/>
    <dgm:cxn modelId="{DD790B15-31DB-4520-A223-7D91EE046F5C}" srcId="{62FF0A35-656C-42F4-9839-94373B5E02FB}" destId="{9900716A-B078-4724-A0DA-CEA3D427B027}" srcOrd="0" destOrd="0" parTransId="{DD130665-F475-4850-B05F-CCF585CDF1F1}" sibTransId="{DF09C15A-C474-475E-B072-72E8161BB70D}"/>
    <dgm:cxn modelId="{238C0411-63FB-4F05-890F-AB087A0717BC}" type="presOf" srcId="{62FF0A35-656C-42F4-9839-94373B5E02FB}" destId="{DDB90223-DF60-41E8-92F9-8224666BA824}" srcOrd="0" destOrd="0" presId="urn:microsoft.com/office/officeart/2005/8/layout/vList2"/>
    <dgm:cxn modelId="{D628B00B-031B-45F1-9CE1-C74B5C506842}" type="presOf" srcId="{F9DDB4BE-E0CE-49ED-8B28-55E839314552}" destId="{2472CF36-39A8-4121-A36D-CF568AACC2F4}" srcOrd="0" destOrd="0" presId="urn:microsoft.com/office/officeart/2005/8/layout/vList2"/>
    <dgm:cxn modelId="{77196191-98BF-488D-B60C-D261905EA9F3}" srcId="{6265DEDE-7C3E-4128-A310-3AAD695710FD}" destId="{62FF0A35-656C-42F4-9839-94373B5E02FB}" srcOrd="2" destOrd="0" parTransId="{AAD6940D-2699-492A-8276-BA2E469B1D28}" sibTransId="{D4A3D80B-ECE4-4EC1-841D-BDF865DC4588}"/>
    <dgm:cxn modelId="{43A7260B-A277-4061-89B9-697D099644CC}" srcId="{6265DEDE-7C3E-4128-A310-3AAD695710FD}" destId="{F9DDB4BE-E0CE-49ED-8B28-55E839314552}" srcOrd="1" destOrd="0" parTransId="{0F1C19DA-3CB8-43AD-AF23-6F68BB1B127E}" sibTransId="{BE2BEFE3-FC9E-401F-A5D7-98393005180F}"/>
    <dgm:cxn modelId="{1FBD0EED-0644-4413-BA7B-12AA620FCB0E}" type="presOf" srcId="{0F7D0742-80BC-42B9-98C5-FE85FE6A5863}" destId="{D51F33DF-6B1F-4B6A-9812-9D1209C3CE8F}" srcOrd="0" destOrd="0" presId="urn:microsoft.com/office/officeart/2005/8/layout/vList2"/>
    <dgm:cxn modelId="{B480ED33-19C0-434E-AA78-9D6C41CFD469}" type="presOf" srcId="{9900716A-B078-4724-A0DA-CEA3D427B027}" destId="{29B13BC6-1D99-491E-AFAB-BFA1A54F4A98}" srcOrd="0" destOrd="0" presId="urn:microsoft.com/office/officeart/2005/8/layout/vList2"/>
    <dgm:cxn modelId="{588524E2-ADF2-44DD-AE00-926ED783CB81}" type="presOf" srcId="{6265DEDE-7C3E-4128-A310-3AAD695710FD}" destId="{DAFE43C3-BAE4-43D3-9227-2787EE994CB1}" srcOrd="0" destOrd="0" presId="urn:microsoft.com/office/officeart/2005/8/layout/vList2"/>
    <dgm:cxn modelId="{E7AD53EB-D2C9-41BA-BC81-43F11CF59DC9}" type="presParOf" srcId="{DAFE43C3-BAE4-43D3-9227-2787EE994CB1}" destId="{D51F33DF-6B1F-4B6A-9812-9D1209C3CE8F}" srcOrd="0" destOrd="0" presId="urn:microsoft.com/office/officeart/2005/8/layout/vList2"/>
    <dgm:cxn modelId="{73353097-A1C0-42D5-972B-663C71624885}" type="presParOf" srcId="{DAFE43C3-BAE4-43D3-9227-2787EE994CB1}" destId="{2E78BEAE-B580-4CC0-AA97-B1B2E8EE30B9}" srcOrd="1" destOrd="0" presId="urn:microsoft.com/office/officeart/2005/8/layout/vList2"/>
    <dgm:cxn modelId="{A9DB14DF-4525-4479-A53B-0FE3A956AC24}" type="presParOf" srcId="{DAFE43C3-BAE4-43D3-9227-2787EE994CB1}" destId="{2472CF36-39A8-4121-A36D-CF568AACC2F4}" srcOrd="2" destOrd="0" presId="urn:microsoft.com/office/officeart/2005/8/layout/vList2"/>
    <dgm:cxn modelId="{869C0689-F2D4-40EA-B3B7-DE44B6C14FDD}" type="presParOf" srcId="{DAFE43C3-BAE4-43D3-9227-2787EE994CB1}" destId="{3CF3F4FF-6C18-4821-9BF9-0585F1F2A5C2}" srcOrd="3" destOrd="0" presId="urn:microsoft.com/office/officeart/2005/8/layout/vList2"/>
    <dgm:cxn modelId="{03293FF6-594F-4968-9F95-6652D6F82A7E}" type="presParOf" srcId="{DAFE43C3-BAE4-43D3-9227-2787EE994CB1}" destId="{DDB90223-DF60-41E8-92F9-8224666BA824}" srcOrd="4" destOrd="0" presId="urn:microsoft.com/office/officeart/2005/8/layout/vList2"/>
    <dgm:cxn modelId="{3CFF0ABF-A6D2-4105-B513-A6172A09E4EF}" type="presParOf" srcId="{DAFE43C3-BAE4-43D3-9227-2787EE994CB1}" destId="{29B13BC6-1D99-491E-AFAB-BFA1A54F4A98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9AF03DB-CB5F-4F1B-BB66-5C2E08D3E118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ED413F1-7A86-4488-BCD6-8378C4508E86}">
      <dgm:prSet phldrT="[Текст]"/>
      <dgm:spPr/>
      <dgm:t>
        <a:bodyPr/>
        <a:lstStyle/>
        <a:p>
          <a:r>
            <a:rPr lang="ru-RU" dirty="0" smtClean="0"/>
            <a:t>Возраст обучающихся:  2 класс</a:t>
          </a:r>
        </a:p>
        <a:p>
          <a:r>
            <a:rPr lang="ru-RU" dirty="0" smtClean="0"/>
            <a:t> (8-9 лет)</a:t>
          </a:r>
          <a:endParaRPr lang="ru-RU" dirty="0"/>
        </a:p>
      </dgm:t>
    </dgm:pt>
    <dgm:pt modelId="{66B59619-1014-4D1B-8041-55F4B1DA7F77}" type="parTrans" cxnId="{F7F055C1-94EF-486E-AEDE-3CA302469647}">
      <dgm:prSet/>
      <dgm:spPr/>
      <dgm:t>
        <a:bodyPr/>
        <a:lstStyle/>
        <a:p>
          <a:endParaRPr lang="ru-RU"/>
        </a:p>
      </dgm:t>
    </dgm:pt>
    <dgm:pt modelId="{15610467-BE65-4781-9A10-B00C11401B0F}" type="sibTrans" cxnId="{F7F055C1-94EF-486E-AEDE-3CA302469647}">
      <dgm:prSet/>
      <dgm:spPr/>
      <dgm:t>
        <a:bodyPr/>
        <a:lstStyle/>
        <a:p>
          <a:endParaRPr lang="ru-RU"/>
        </a:p>
      </dgm:t>
    </dgm:pt>
    <dgm:pt modelId="{66E04EC2-A9C1-4AE4-A966-656A626CFA62}">
      <dgm:prSet phldrT="[Текст]"/>
      <dgm:spPr/>
      <dgm:t>
        <a:bodyPr/>
        <a:lstStyle/>
        <a:p>
          <a:r>
            <a:rPr lang="ru-RU" dirty="0" smtClean="0"/>
            <a:t>Время работы над проектом: 1 месяц (февраль)</a:t>
          </a:r>
          <a:endParaRPr lang="ru-RU" dirty="0"/>
        </a:p>
      </dgm:t>
    </dgm:pt>
    <dgm:pt modelId="{71E6CC68-975B-453B-838F-2DCB272C4A81}" type="parTrans" cxnId="{D9ED045D-8F98-447D-86DD-964A1B72F971}">
      <dgm:prSet/>
      <dgm:spPr/>
      <dgm:t>
        <a:bodyPr/>
        <a:lstStyle/>
        <a:p>
          <a:endParaRPr lang="ru-RU"/>
        </a:p>
      </dgm:t>
    </dgm:pt>
    <dgm:pt modelId="{C9F6F4C2-A6AD-4381-B14D-515E35456DD3}" type="sibTrans" cxnId="{D9ED045D-8F98-447D-86DD-964A1B72F971}">
      <dgm:prSet/>
      <dgm:spPr/>
      <dgm:t>
        <a:bodyPr/>
        <a:lstStyle/>
        <a:p>
          <a:endParaRPr lang="ru-RU"/>
        </a:p>
      </dgm:t>
    </dgm:pt>
    <dgm:pt modelId="{BF20134F-66B9-4F8C-8AB1-FB5D5ED78F02}">
      <dgm:prSet phldrT="[Текст]"/>
      <dgm:spPr/>
      <dgm:t>
        <a:bodyPr/>
        <a:lstStyle/>
        <a:p>
          <a:r>
            <a:rPr lang="ru-RU" dirty="0" smtClean="0"/>
            <a:t>Режим работы : внеурочный</a:t>
          </a:r>
          <a:endParaRPr lang="ru-RU" dirty="0"/>
        </a:p>
      </dgm:t>
    </dgm:pt>
    <dgm:pt modelId="{71A15379-58B1-4915-BA91-3BEAF0451D9A}" type="parTrans" cxnId="{FD7AD767-5A8C-44F3-967E-69320B8B845A}">
      <dgm:prSet/>
      <dgm:spPr/>
      <dgm:t>
        <a:bodyPr/>
        <a:lstStyle/>
        <a:p>
          <a:endParaRPr lang="ru-RU"/>
        </a:p>
      </dgm:t>
    </dgm:pt>
    <dgm:pt modelId="{00345E4B-B17F-462D-A560-DB5608C73D56}" type="sibTrans" cxnId="{FD7AD767-5A8C-44F3-967E-69320B8B845A}">
      <dgm:prSet/>
      <dgm:spPr/>
      <dgm:t>
        <a:bodyPr/>
        <a:lstStyle/>
        <a:p>
          <a:endParaRPr lang="ru-RU"/>
        </a:p>
      </dgm:t>
    </dgm:pt>
    <dgm:pt modelId="{3214E1D9-F095-4F55-81BD-17FF1C46443C}" type="pres">
      <dgm:prSet presAssocID="{49AF03DB-CB5F-4F1B-BB66-5C2E08D3E11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54653AA-EE98-4B48-8F61-FBD187DCD5BA}" type="pres">
      <dgm:prSet presAssocID="{BED413F1-7A86-4488-BCD6-8378C4508E86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F5E6EC1-19A9-4026-A659-30643D168A2F}" type="pres">
      <dgm:prSet presAssocID="{15610467-BE65-4781-9A10-B00C11401B0F}" presName="sibTrans" presStyleCnt="0"/>
      <dgm:spPr/>
    </dgm:pt>
    <dgm:pt modelId="{54AEAC1A-DB1B-493D-9B42-8D07552F487E}" type="pres">
      <dgm:prSet presAssocID="{66E04EC2-A9C1-4AE4-A966-656A626CFA62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722F518-E958-4113-815F-B2E5847051EC}" type="pres">
      <dgm:prSet presAssocID="{C9F6F4C2-A6AD-4381-B14D-515E35456DD3}" presName="sibTrans" presStyleCnt="0"/>
      <dgm:spPr/>
    </dgm:pt>
    <dgm:pt modelId="{8CD75041-2F6E-419E-96D3-1F22D1E612C6}" type="pres">
      <dgm:prSet presAssocID="{BF20134F-66B9-4F8C-8AB1-FB5D5ED78F02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9ED045D-8F98-447D-86DD-964A1B72F971}" srcId="{49AF03DB-CB5F-4F1B-BB66-5C2E08D3E118}" destId="{66E04EC2-A9C1-4AE4-A966-656A626CFA62}" srcOrd="1" destOrd="0" parTransId="{71E6CC68-975B-453B-838F-2DCB272C4A81}" sibTransId="{C9F6F4C2-A6AD-4381-B14D-515E35456DD3}"/>
    <dgm:cxn modelId="{2D32B857-C0E4-42E1-93A8-CF61D0AE3278}" type="presOf" srcId="{49AF03DB-CB5F-4F1B-BB66-5C2E08D3E118}" destId="{3214E1D9-F095-4F55-81BD-17FF1C46443C}" srcOrd="0" destOrd="0" presId="urn:microsoft.com/office/officeart/2005/8/layout/hList6"/>
    <dgm:cxn modelId="{39F13740-F6CA-49CE-A9A2-9DB609370082}" type="presOf" srcId="{66E04EC2-A9C1-4AE4-A966-656A626CFA62}" destId="{54AEAC1A-DB1B-493D-9B42-8D07552F487E}" srcOrd="0" destOrd="0" presId="urn:microsoft.com/office/officeart/2005/8/layout/hList6"/>
    <dgm:cxn modelId="{FD7AD767-5A8C-44F3-967E-69320B8B845A}" srcId="{49AF03DB-CB5F-4F1B-BB66-5C2E08D3E118}" destId="{BF20134F-66B9-4F8C-8AB1-FB5D5ED78F02}" srcOrd="2" destOrd="0" parTransId="{71A15379-58B1-4915-BA91-3BEAF0451D9A}" sibTransId="{00345E4B-B17F-462D-A560-DB5608C73D56}"/>
    <dgm:cxn modelId="{F7F055C1-94EF-486E-AEDE-3CA302469647}" srcId="{49AF03DB-CB5F-4F1B-BB66-5C2E08D3E118}" destId="{BED413F1-7A86-4488-BCD6-8378C4508E86}" srcOrd="0" destOrd="0" parTransId="{66B59619-1014-4D1B-8041-55F4B1DA7F77}" sibTransId="{15610467-BE65-4781-9A10-B00C11401B0F}"/>
    <dgm:cxn modelId="{8A66AE59-096E-4FC4-B5F8-A9A5DB218D73}" type="presOf" srcId="{BED413F1-7A86-4488-BCD6-8378C4508E86}" destId="{054653AA-EE98-4B48-8F61-FBD187DCD5BA}" srcOrd="0" destOrd="0" presId="urn:microsoft.com/office/officeart/2005/8/layout/hList6"/>
    <dgm:cxn modelId="{A9FEFD44-99DA-449E-99F4-9604EF43FCE5}" type="presOf" srcId="{BF20134F-66B9-4F8C-8AB1-FB5D5ED78F02}" destId="{8CD75041-2F6E-419E-96D3-1F22D1E612C6}" srcOrd="0" destOrd="0" presId="urn:microsoft.com/office/officeart/2005/8/layout/hList6"/>
    <dgm:cxn modelId="{66A8E701-7817-482E-9A7D-6221B353C20A}" type="presParOf" srcId="{3214E1D9-F095-4F55-81BD-17FF1C46443C}" destId="{054653AA-EE98-4B48-8F61-FBD187DCD5BA}" srcOrd="0" destOrd="0" presId="urn:microsoft.com/office/officeart/2005/8/layout/hList6"/>
    <dgm:cxn modelId="{792D8551-17E5-468B-919A-2F39ACEE8A23}" type="presParOf" srcId="{3214E1D9-F095-4F55-81BD-17FF1C46443C}" destId="{4F5E6EC1-19A9-4026-A659-30643D168A2F}" srcOrd="1" destOrd="0" presId="urn:microsoft.com/office/officeart/2005/8/layout/hList6"/>
    <dgm:cxn modelId="{CCD68E94-24E7-48AB-8AEA-CE9AA7495A61}" type="presParOf" srcId="{3214E1D9-F095-4F55-81BD-17FF1C46443C}" destId="{54AEAC1A-DB1B-493D-9B42-8D07552F487E}" srcOrd="2" destOrd="0" presId="urn:microsoft.com/office/officeart/2005/8/layout/hList6"/>
    <dgm:cxn modelId="{95F44B30-E3DD-49F0-9B6E-5A2398E495ED}" type="presParOf" srcId="{3214E1D9-F095-4F55-81BD-17FF1C46443C}" destId="{E722F518-E958-4113-815F-B2E5847051EC}" srcOrd="3" destOrd="0" presId="urn:microsoft.com/office/officeart/2005/8/layout/hList6"/>
    <dgm:cxn modelId="{8104BC72-E1CB-4038-AF32-71ED2A64708B}" type="presParOf" srcId="{3214E1D9-F095-4F55-81BD-17FF1C46443C}" destId="{8CD75041-2F6E-419E-96D3-1F22D1E612C6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8B2E0F4-1A2B-479B-BBF6-400F61367742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8929F25-CE50-40AE-B1B2-F29ECF879D63}">
      <dgm:prSet phldrT="[Текст]" custT="1"/>
      <dgm:spPr/>
      <dgm:t>
        <a:bodyPr/>
        <a:lstStyle/>
        <a:p>
          <a:r>
            <a:rPr lang="ru-RU" sz="2400" baseline="0" dirty="0" smtClean="0"/>
            <a:t>Мотиваци</a:t>
          </a:r>
          <a:r>
            <a:rPr lang="ru-RU" sz="2700" baseline="0" dirty="0" smtClean="0"/>
            <a:t>я к</a:t>
          </a:r>
        </a:p>
        <a:p>
          <a:r>
            <a:rPr lang="ru-RU" sz="2700" baseline="0" dirty="0" smtClean="0"/>
            <a:t> работе</a:t>
          </a:r>
          <a:endParaRPr lang="ru-RU" sz="2700" baseline="0" dirty="0"/>
        </a:p>
      </dgm:t>
    </dgm:pt>
    <dgm:pt modelId="{5B893CD4-D36E-4F7E-A832-32F64E4D7C38}" type="parTrans" cxnId="{9CE1BFEF-9160-4159-8E0E-1AAE0EC63B3D}">
      <dgm:prSet/>
      <dgm:spPr/>
      <dgm:t>
        <a:bodyPr/>
        <a:lstStyle/>
        <a:p>
          <a:endParaRPr lang="ru-RU"/>
        </a:p>
      </dgm:t>
    </dgm:pt>
    <dgm:pt modelId="{545E3311-5497-4620-9958-89FB0D7C1C77}" type="sibTrans" cxnId="{9CE1BFEF-9160-4159-8E0E-1AAE0EC63B3D}">
      <dgm:prSet/>
      <dgm:spPr/>
      <dgm:t>
        <a:bodyPr/>
        <a:lstStyle/>
        <a:p>
          <a:endParaRPr lang="ru-RU"/>
        </a:p>
      </dgm:t>
    </dgm:pt>
    <dgm:pt modelId="{1F88A447-E2DC-4EB5-A4AA-631F3260DD4C}">
      <dgm:prSet phldrT="[Текст]"/>
      <dgm:spPr/>
      <dgm:t>
        <a:bodyPr/>
        <a:lstStyle/>
        <a:p>
          <a:r>
            <a:rPr lang="ru-RU" dirty="0" err="1" smtClean="0"/>
            <a:t>Самомотивация</a:t>
          </a:r>
          <a:r>
            <a:rPr lang="ru-RU" dirty="0" smtClean="0"/>
            <a:t> от удовлетворения собственным трудом</a:t>
          </a:r>
          <a:endParaRPr lang="ru-RU" dirty="0"/>
        </a:p>
      </dgm:t>
    </dgm:pt>
    <dgm:pt modelId="{4AE6A71E-78F1-4B73-983C-B33974C3B6B2}" type="parTrans" cxnId="{26B5FF89-187F-4324-A807-EBFEAA4D6097}">
      <dgm:prSet/>
      <dgm:spPr/>
      <dgm:t>
        <a:bodyPr/>
        <a:lstStyle/>
        <a:p>
          <a:endParaRPr lang="ru-RU"/>
        </a:p>
      </dgm:t>
    </dgm:pt>
    <dgm:pt modelId="{FCE5F17B-989C-49CC-BEFE-F87BC1BA0144}" type="sibTrans" cxnId="{26B5FF89-187F-4324-A807-EBFEAA4D6097}">
      <dgm:prSet/>
      <dgm:spPr/>
      <dgm:t>
        <a:bodyPr/>
        <a:lstStyle/>
        <a:p>
          <a:endParaRPr lang="ru-RU"/>
        </a:p>
      </dgm:t>
    </dgm:pt>
    <dgm:pt modelId="{EFA43A12-C675-43F2-B59E-1F65BC534BDC}">
      <dgm:prSet phldrT="[Текст]"/>
      <dgm:spPr/>
      <dgm:t>
        <a:bodyPr/>
        <a:lstStyle/>
        <a:p>
          <a:r>
            <a:rPr lang="ru-RU" dirty="0" smtClean="0"/>
            <a:t>Личный интерес учащихся</a:t>
          </a:r>
          <a:endParaRPr lang="ru-RU" dirty="0"/>
        </a:p>
      </dgm:t>
    </dgm:pt>
    <dgm:pt modelId="{182A01C6-AECF-4CA7-A443-733B460EE5A5}" type="parTrans" cxnId="{12FD8406-5BA9-4DBF-B0DE-21BB25C29E7A}">
      <dgm:prSet/>
      <dgm:spPr/>
      <dgm:t>
        <a:bodyPr/>
        <a:lstStyle/>
        <a:p>
          <a:endParaRPr lang="ru-RU"/>
        </a:p>
      </dgm:t>
    </dgm:pt>
    <dgm:pt modelId="{9F3923F9-C599-4485-8C99-66341872BF96}" type="sibTrans" cxnId="{12FD8406-5BA9-4DBF-B0DE-21BB25C29E7A}">
      <dgm:prSet/>
      <dgm:spPr/>
      <dgm:t>
        <a:bodyPr/>
        <a:lstStyle/>
        <a:p>
          <a:endParaRPr lang="ru-RU"/>
        </a:p>
      </dgm:t>
    </dgm:pt>
    <dgm:pt modelId="{1EF58B36-B47C-4D10-8758-0143F4D73CC5}">
      <dgm:prSet phldrT="[Текст]"/>
      <dgm:spPr/>
      <dgm:t>
        <a:bodyPr/>
        <a:lstStyle/>
        <a:p>
          <a:r>
            <a:rPr lang="ru-RU" dirty="0" smtClean="0"/>
            <a:t>Самореализация</a:t>
          </a:r>
          <a:endParaRPr lang="ru-RU" dirty="0"/>
        </a:p>
      </dgm:t>
    </dgm:pt>
    <dgm:pt modelId="{9F81A75E-6C37-4582-8277-0091069E9DD4}" type="parTrans" cxnId="{A3E6955D-0FA0-4787-A412-ED0461598D64}">
      <dgm:prSet/>
      <dgm:spPr/>
      <dgm:t>
        <a:bodyPr/>
        <a:lstStyle/>
        <a:p>
          <a:endParaRPr lang="ru-RU"/>
        </a:p>
      </dgm:t>
    </dgm:pt>
    <dgm:pt modelId="{B340040B-970D-4164-87A7-00EB680D717D}" type="sibTrans" cxnId="{A3E6955D-0FA0-4787-A412-ED0461598D64}">
      <dgm:prSet/>
      <dgm:spPr/>
      <dgm:t>
        <a:bodyPr/>
        <a:lstStyle/>
        <a:p>
          <a:endParaRPr lang="ru-RU"/>
        </a:p>
      </dgm:t>
    </dgm:pt>
    <dgm:pt modelId="{514D996D-BCF8-43D1-B452-30D4AABA5F8A}" type="pres">
      <dgm:prSet presAssocID="{38B2E0F4-1A2B-479B-BBF6-400F61367742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79FADE5-23E9-44FD-AD4B-F4949472CC2C}" type="pres">
      <dgm:prSet presAssocID="{88929F25-CE50-40AE-B1B2-F29ECF879D63}" presName="centerShape" presStyleLbl="node0" presStyleIdx="0" presStyleCnt="1"/>
      <dgm:spPr/>
      <dgm:t>
        <a:bodyPr/>
        <a:lstStyle/>
        <a:p>
          <a:endParaRPr lang="ru-RU"/>
        </a:p>
      </dgm:t>
    </dgm:pt>
    <dgm:pt modelId="{C1ED684F-7279-4442-A64A-B73A7D60441D}" type="pres">
      <dgm:prSet presAssocID="{4AE6A71E-78F1-4B73-983C-B33974C3B6B2}" presName="parTrans" presStyleLbl="bgSibTrans2D1" presStyleIdx="0" presStyleCnt="3"/>
      <dgm:spPr/>
      <dgm:t>
        <a:bodyPr/>
        <a:lstStyle/>
        <a:p>
          <a:endParaRPr lang="ru-RU"/>
        </a:p>
      </dgm:t>
    </dgm:pt>
    <dgm:pt modelId="{253D4BFA-3C1B-432C-B18D-25822DC780FD}" type="pres">
      <dgm:prSet presAssocID="{1F88A447-E2DC-4EB5-A4AA-631F3260DD4C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C1ABA0-3F60-4F67-9250-A11A3CD2C7C7}" type="pres">
      <dgm:prSet presAssocID="{182A01C6-AECF-4CA7-A443-733B460EE5A5}" presName="parTrans" presStyleLbl="bgSibTrans2D1" presStyleIdx="1" presStyleCnt="3"/>
      <dgm:spPr/>
      <dgm:t>
        <a:bodyPr/>
        <a:lstStyle/>
        <a:p>
          <a:endParaRPr lang="ru-RU"/>
        </a:p>
      </dgm:t>
    </dgm:pt>
    <dgm:pt modelId="{A3278086-A217-4294-858D-5C155952C8BC}" type="pres">
      <dgm:prSet presAssocID="{EFA43A12-C675-43F2-B59E-1F65BC534BDC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33371C3-0CA6-4597-A7B1-F820BD5FB048}" type="pres">
      <dgm:prSet presAssocID="{9F81A75E-6C37-4582-8277-0091069E9DD4}" presName="parTrans" presStyleLbl="bgSibTrans2D1" presStyleIdx="2" presStyleCnt="3"/>
      <dgm:spPr/>
      <dgm:t>
        <a:bodyPr/>
        <a:lstStyle/>
        <a:p>
          <a:endParaRPr lang="ru-RU"/>
        </a:p>
      </dgm:t>
    </dgm:pt>
    <dgm:pt modelId="{8C9A0E0E-E0D2-4B7B-BDE1-E799632A5F1F}" type="pres">
      <dgm:prSet presAssocID="{1EF58B36-B47C-4D10-8758-0143F4D73CC5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9519A45-5602-4616-B988-82E50EF586E5}" type="presOf" srcId="{9F81A75E-6C37-4582-8277-0091069E9DD4}" destId="{E33371C3-0CA6-4597-A7B1-F820BD5FB048}" srcOrd="0" destOrd="0" presId="urn:microsoft.com/office/officeart/2005/8/layout/radial4"/>
    <dgm:cxn modelId="{B3CF6CFA-0FEF-466F-89D6-59D8B4311232}" type="presOf" srcId="{EFA43A12-C675-43F2-B59E-1F65BC534BDC}" destId="{A3278086-A217-4294-858D-5C155952C8BC}" srcOrd="0" destOrd="0" presId="urn:microsoft.com/office/officeart/2005/8/layout/radial4"/>
    <dgm:cxn modelId="{AE114394-2140-4CCA-AC92-CD795369D3D0}" type="presOf" srcId="{1EF58B36-B47C-4D10-8758-0143F4D73CC5}" destId="{8C9A0E0E-E0D2-4B7B-BDE1-E799632A5F1F}" srcOrd="0" destOrd="0" presId="urn:microsoft.com/office/officeart/2005/8/layout/radial4"/>
    <dgm:cxn modelId="{59509B09-4FDE-481F-8CA7-5BEDE621CF3A}" type="presOf" srcId="{4AE6A71E-78F1-4B73-983C-B33974C3B6B2}" destId="{C1ED684F-7279-4442-A64A-B73A7D60441D}" srcOrd="0" destOrd="0" presId="urn:microsoft.com/office/officeart/2005/8/layout/radial4"/>
    <dgm:cxn modelId="{9CE1BFEF-9160-4159-8E0E-1AAE0EC63B3D}" srcId="{38B2E0F4-1A2B-479B-BBF6-400F61367742}" destId="{88929F25-CE50-40AE-B1B2-F29ECF879D63}" srcOrd="0" destOrd="0" parTransId="{5B893CD4-D36E-4F7E-A832-32F64E4D7C38}" sibTransId="{545E3311-5497-4620-9958-89FB0D7C1C77}"/>
    <dgm:cxn modelId="{3B7296A3-5DAF-4EF2-90B6-0E7B3BCC807E}" type="presOf" srcId="{88929F25-CE50-40AE-B1B2-F29ECF879D63}" destId="{179FADE5-23E9-44FD-AD4B-F4949472CC2C}" srcOrd="0" destOrd="0" presId="urn:microsoft.com/office/officeart/2005/8/layout/radial4"/>
    <dgm:cxn modelId="{A37F9266-1CDB-4AAE-B5F4-C20AFD088C82}" type="presOf" srcId="{182A01C6-AECF-4CA7-A443-733B460EE5A5}" destId="{A1C1ABA0-3F60-4F67-9250-A11A3CD2C7C7}" srcOrd="0" destOrd="0" presId="urn:microsoft.com/office/officeart/2005/8/layout/radial4"/>
    <dgm:cxn modelId="{12FD8406-5BA9-4DBF-B0DE-21BB25C29E7A}" srcId="{88929F25-CE50-40AE-B1B2-F29ECF879D63}" destId="{EFA43A12-C675-43F2-B59E-1F65BC534BDC}" srcOrd="1" destOrd="0" parTransId="{182A01C6-AECF-4CA7-A443-733B460EE5A5}" sibTransId="{9F3923F9-C599-4485-8C99-66341872BF96}"/>
    <dgm:cxn modelId="{26B5FF89-187F-4324-A807-EBFEAA4D6097}" srcId="{88929F25-CE50-40AE-B1B2-F29ECF879D63}" destId="{1F88A447-E2DC-4EB5-A4AA-631F3260DD4C}" srcOrd="0" destOrd="0" parTransId="{4AE6A71E-78F1-4B73-983C-B33974C3B6B2}" sibTransId="{FCE5F17B-989C-49CC-BEFE-F87BC1BA0144}"/>
    <dgm:cxn modelId="{51B0E517-381D-4AB5-B883-D8FF83396C93}" type="presOf" srcId="{1F88A447-E2DC-4EB5-A4AA-631F3260DD4C}" destId="{253D4BFA-3C1B-432C-B18D-25822DC780FD}" srcOrd="0" destOrd="0" presId="urn:microsoft.com/office/officeart/2005/8/layout/radial4"/>
    <dgm:cxn modelId="{A3E6955D-0FA0-4787-A412-ED0461598D64}" srcId="{88929F25-CE50-40AE-B1B2-F29ECF879D63}" destId="{1EF58B36-B47C-4D10-8758-0143F4D73CC5}" srcOrd="2" destOrd="0" parTransId="{9F81A75E-6C37-4582-8277-0091069E9DD4}" sibTransId="{B340040B-970D-4164-87A7-00EB680D717D}"/>
    <dgm:cxn modelId="{D8D1CE55-3393-4727-B6A0-83CC27472991}" type="presOf" srcId="{38B2E0F4-1A2B-479B-BBF6-400F61367742}" destId="{514D996D-BCF8-43D1-B452-30D4AABA5F8A}" srcOrd="0" destOrd="0" presId="urn:microsoft.com/office/officeart/2005/8/layout/radial4"/>
    <dgm:cxn modelId="{902DD143-AD23-402C-BBBC-58D3933BCD34}" type="presParOf" srcId="{514D996D-BCF8-43D1-B452-30D4AABA5F8A}" destId="{179FADE5-23E9-44FD-AD4B-F4949472CC2C}" srcOrd="0" destOrd="0" presId="urn:microsoft.com/office/officeart/2005/8/layout/radial4"/>
    <dgm:cxn modelId="{C3A65CD1-D2A0-4FE2-8128-43D14D0C5BE9}" type="presParOf" srcId="{514D996D-BCF8-43D1-B452-30D4AABA5F8A}" destId="{C1ED684F-7279-4442-A64A-B73A7D60441D}" srcOrd="1" destOrd="0" presId="urn:microsoft.com/office/officeart/2005/8/layout/radial4"/>
    <dgm:cxn modelId="{FC8A1ED9-09BF-4FB5-83A6-78457E343CD8}" type="presParOf" srcId="{514D996D-BCF8-43D1-B452-30D4AABA5F8A}" destId="{253D4BFA-3C1B-432C-B18D-25822DC780FD}" srcOrd="2" destOrd="0" presId="urn:microsoft.com/office/officeart/2005/8/layout/radial4"/>
    <dgm:cxn modelId="{CF218676-8442-412C-BE23-CECABC821316}" type="presParOf" srcId="{514D996D-BCF8-43D1-B452-30D4AABA5F8A}" destId="{A1C1ABA0-3F60-4F67-9250-A11A3CD2C7C7}" srcOrd="3" destOrd="0" presId="urn:microsoft.com/office/officeart/2005/8/layout/radial4"/>
    <dgm:cxn modelId="{09DB5A55-D27D-4125-A336-28B8C36C7B8D}" type="presParOf" srcId="{514D996D-BCF8-43D1-B452-30D4AABA5F8A}" destId="{A3278086-A217-4294-858D-5C155952C8BC}" srcOrd="4" destOrd="0" presId="urn:microsoft.com/office/officeart/2005/8/layout/radial4"/>
    <dgm:cxn modelId="{994AE2A0-441F-44BA-9234-A91864D6D046}" type="presParOf" srcId="{514D996D-BCF8-43D1-B452-30D4AABA5F8A}" destId="{E33371C3-0CA6-4597-A7B1-F820BD5FB048}" srcOrd="5" destOrd="0" presId="urn:microsoft.com/office/officeart/2005/8/layout/radial4"/>
    <dgm:cxn modelId="{BB53E36E-EA7A-40BB-AA0F-239CF3868154}" type="presParOf" srcId="{514D996D-BCF8-43D1-B452-30D4AABA5F8A}" destId="{8C9A0E0E-E0D2-4B7B-BDE1-E799632A5F1F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E1CA11F-BD49-4C9B-9DE3-06F672E7359A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D1E72D1-EF0E-4912-B36D-8F4B052DA3A3}">
      <dgm:prSet phldrT="[Текст]" custT="1"/>
      <dgm:spPr/>
      <dgm:t>
        <a:bodyPr/>
        <a:lstStyle/>
        <a:p>
          <a:r>
            <a:rPr lang="ru-RU" sz="1800" baseline="0" dirty="0" smtClean="0"/>
            <a:t>1</a:t>
          </a:r>
          <a:r>
            <a:rPr lang="ru-RU" sz="2000" baseline="0" dirty="0" smtClean="0"/>
            <a:t>. Чтение сказки </a:t>
          </a:r>
          <a:r>
            <a:rPr lang="ru-RU" sz="2000" baseline="0" dirty="0" err="1" smtClean="0"/>
            <a:t>А.Экзюпери</a:t>
          </a:r>
          <a:r>
            <a:rPr lang="ru-RU" sz="2000" baseline="0" dirty="0" smtClean="0"/>
            <a:t> «Маленький принц», беседа.</a:t>
          </a:r>
          <a:endParaRPr lang="ru-RU" sz="2000" baseline="0" dirty="0"/>
        </a:p>
      </dgm:t>
    </dgm:pt>
    <dgm:pt modelId="{304E5767-35DF-473B-890D-67A90470F512}" type="parTrans" cxnId="{F8F2199C-3B6A-4CC3-8C8B-6E04F61B386E}">
      <dgm:prSet/>
      <dgm:spPr/>
      <dgm:t>
        <a:bodyPr/>
        <a:lstStyle/>
        <a:p>
          <a:endParaRPr lang="ru-RU"/>
        </a:p>
      </dgm:t>
    </dgm:pt>
    <dgm:pt modelId="{5534D34D-BED9-476B-815C-9D2FC7110EAA}" type="sibTrans" cxnId="{F8F2199C-3B6A-4CC3-8C8B-6E04F61B386E}">
      <dgm:prSet/>
      <dgm:spPr/>
      <dgm:t>
        <a:bodyPr/>
        <a:lstStyle/>
        <a:p>
          <a:endParaRPr lang="ru-RU"/>
        </a:p>
      </dgm:t>
    </dgm:pt>
    <dgm:pt modelId="{781A4196-D16F-490A-8783-450A727F726A}">
      <dgm:prSet phldrT="[Текст]" custT="1"/>
      <dgm:spPr/>
      <dgm:t>
        <a:bodyPr/>
        <a:lstStyle/>
        <a:p>
          <a:r>
            <a:rPr lang="ru-RU" sz="1600" dirty="0" smtClean="0"/>
            <a:t>2</a:t>
          </a:r>
          <a:r>
            <a:rPr lang="ru-RU" sz="2000" dirty="0" smtClean="0"/>
            <a:t>. Выбор «планеты».</a:t>
          </a:r>
          <a:endParaRPr lang="ru-RU" sz="2000" dirty="0"/>
        </a:p>
      </dgm:t>
    </dgm:pt>
    <dgm:pt modelId="{818BCFAF-76CD-4F64-B1A5-29E05B7C78FF}" type="parTrans" cxnId="{8A818B41-B1FF-4405-A082-A9793225B86F}">
      <dgm:prSet/>
      <dgm:spPr/>
      <dgm:t>
        <a:bodyPr/>
        <a:lstStyle/>
        <a:p>
          <a:endParaRPr lang="ru-RU"/>
        </a:p>
      </dgm:t>
    </dgm:pt>
    <dgm:pt modelId="{CFA77721-5B8F-444F-9EE3-390C51633E4A}" type="sibTrans" cxnId="{8A818B41-B1FF-4405-A082-A9793225B86F}">
      <dgm:prSet/>
      <dgm:spPr/>
      <dgm:t>
        <a:bodyPr/>
        <a:lstStyle/>
        <a:p>
          <a:endParaRPr lang="ru-RU"/>
        </a:p>
      </dgm:t>
    </dgm:pt>
    <dgm:pt modelId="{EC84E9A7-8DC6-408D-93F4-36DC708F65B5}">
      <dgm:prSet phldrT="[Текст]" custT="1"/>
      <dgm:spPr/>
      <dgm:t>
        <a:bodyPr/>
        <a:lstStyle/>
        <a:p>
          <a:r>
            <a:rPr lang="ru-RU" sz="2000" dirty="0" smtClean="0"/>
            <a:t>3. Разведка «Баобабы» моей планеты (выявление экологически-неблагоприятных факторов</a:t>
          </a:r>
          <a:r>
            <a:rPr lang="ru-RU" sz="1600" dirty="0" smtClean="0"/>
            <a:t>)</a:t>
          </a:r>
        </a:p>
      </dgm:t>
    </dgm:pt>
    <dgm:pt modelId="{B5F14658-4EF5-4A79-BDFC-92DC4FEF4574}" type="parTrans" cxnId="{7E0E692D-EF08-4C96-961B-5C9121DE8367}">
      <dgm:prSet/>
      <dgm:spPr/>
      <dgm:t>
        <a:bodyPr/>
        <a:lstStyle/>
        <a:p>
          <a:endParaRPr lang="ru-RU"/>
        </a:p>
      </dgm:t>
    </dgm:pt>
    <dgm:pt modelId="{47C195D5-E54F-421E-81CF-EC3AC8AF2470}" type="sibTrans" cxnId="{7E0E692D-EF08-4C96-961B-5C9121DE8367}">
      <dgm:prSet/>
      <dgm:spPr/>
      <dgm:t>
        <a:bodyPr/>
        <a:lstStyle/>
        <a:p>
          <a:endParaRPr lang="ru-RU"/>
        </a:p>
      </dgm:t>
    </dgm:pt>
    <dgm:pt modelId="{F0CD9941-28E5-4F4F-B156-9202F75DF0E2}">
      <dgm:prSet phldrT="[Текст]"/>
      <dgm:spPr/>
      <dgm:t>
        <a:bodyPr/>
        <a:lstStyle/>
        <a:p>
          <a:r>
            <a:rPr lang="ru-RU" dirty="0" smtClean="0"/>
            <a:t>4. Составление современного портрета  Маленького принца.</a:t>
          </a:r>
        </a:p>
      </dgm:t>
    </dgm:pt>
    <dgm:pt modelId="{D4CD7209-496F-49D7-B118-E6345A686BC4}" type="parTrans" cxnId="{B87CA717-AD7C-42C0-AAC2-9BDDE66BA534}">
      <dgm:prSet/>
      <dgm:spPr/>
      <dgm:t>
        <a:bodyPr/>
        <a:lstStyle/>
        <a:p>
          <a:endParaRPr lang="ru-RU"/>
        </a:p>
      </dgm:t>
    </dgm:pt>
    <dgm:pt modelId="{9F2D20C6-9665-4B88-A3C4-4AA02DC76C69}" type="sibTrans" cxnId="{B87CA717-AD7C-42C0-AAC2-9BDDE66BA534}">
      <dgm:prSet/>
      <dgm:spPr/>
      <dgm:t>
        <a:bodyPr/>
        <a:lstStyle/>
        <a:p>
          <a:endParaRPr lang="ru-RU"/>
        </a:p>
      </dgm:t>
    </dgm:pt>
    <dgm:pt modelId="{64754922-5F81-4049-843E-BEA7A0B5450A}">
      <dgm:prSet phldrT="[Текст]"/>
      <dgm:spPr/>
      <dgm:t>
        <a:bodyPr/>
        <a:lstStyle/>
        <a:p>
          <a:r>
            <a:rPr lang="ru-RU" dirty="0" smtClean="0"/>
            <a:t>5.  Выставка рисунков «Цвети , Земля!»</a:t>
          </a:r>
        </a:p>
      </dgm:t>
    </dgm:pt>
    <dgm:pt modelId="{520B4930-21FE-40E5-B99E-B92B6B9FD946}" type="parTrans" cxnId="{C020CF76-7475-4A6B-8668-8972E7232709}">
      <dgm:prSet/>
      <dgm:spPr/>
      <dgm:t>
        <a:bodyPr/>
        <a:lstStyle/>
        <a:p>
          <a:endParaRPr lang="ru-RU"/>
        </a:p>
      </dgm:t>
    </dgm:pt>
    <dgm:pt modelId="{FB645627-DFAA-4699-84D2-26439611E5A2}" type="sibTrans" cxnId="{C020CF76-7475-4A6B-8668-8972E7232709}">
      <dgm:prSet/>
      <dgm:spPr/>
      <dgm:t>
        <a:bodyPr/>
        <a:lstStyle/>
        <a:p>
          <a:endParaRPr lang="ru-RU"/>
        </a:p>
      </dgm:t>
    </dgm:pt>
    <dgm:pt modelId="{C7D2BBFC-1CDA-4A21-B8B0-AC4A395ACB4C}" type="pres">
      <dgm:prSet presAssocID="{AE1CA11F-BD49-4C9B-9DE3-06F672E7359A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9AE2782-08F6-43AA-B8A2-C240E8EBDC1A}" type="pres">
      <dgm:prSet presAssocID="{AE1CA11F-BD49-4C9B-9DE3-06F672E7359A}" presName="dummyMaxCanvas" presStyleCnt="0">
        <dgm:presLayoutVars/>
      </dgm:prSet>
      <dgm:spPr/>
    </dgm:pt>
    <dgm:pt modelId="{ABD5A022-4567-48BB-96E7-C04BB0D5A1AB}" type="pres">
      <dgm:prSet presAssocID="{AE1CA11F-BD49-4C9B-9DE3-06F672E7359A}" presName="FiveNodes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0ED5CF-5E24-40AE-88FC-CF218F74A64A}" type="pres">
      <dgm:prSet presAssocID="{AE1CA11F-BD49-4C9B-9DE3-06F672E7359A}" presName="FiveNodes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D1102C6-C742-41E7-BAB2-71CB2C004940}" type="pres">
      <dgm:prSet presAssocID="{AE1CA11F-BD49-4C9B-9DE3-06F672E7359A}" presName="FiveNodes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2CC5454-5E84-4185-BDCC-5530CBD6EDAA}" type="pres">
      <dgm:prSet presAssocID="{AE1CA11F-BD49-4C9B-9DE3-06F672E7359A}" presName="FiveNodes_4" presStyleLbl="node1" presStyleIdx="3" presStyleCnt="5" custLinFactNeighborX="-245" custLinFactNeighborY="335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BB627A6-56D6-4DCC-9310-868B7072AAF0}" type="pres">
      <dgm:prSet presAssocID="{AE1CA11F-BD49-4C9B-9DE3-06F672E7359A}" presName="FiveNodes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561EE5-512E-4759-A7A7-C1A8FCCD1B02}" type="pres">
      <dgm:prSet presAssocID="{AE1CA11F-BD49-4C9B-9DE3-06F672E7359A}" presName="FiveConn_1-2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78A12F3-0E3C-483E-8E24-F8F87B9E7404}" type="pres">
      <dgm:prSet presAssocID="{AE1CA11F-BD49-4C9B-9DE3-06F672E7359A}" presName="FiveConn_2-3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1A1C22-3E73-45DF-B6D7-6C2AD5B4688E}" type="pres">
      <dgm:prSet presAssocID="{AE1CA11F-BD49-4C9B-9DE3-06F672E7359A}" presName="FiveConn_3-4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9C01A24-8E56-4022-8DE3-BBFBE3A1A17C}" type="pres">
      <dgm:prSet presAssocID="{AE1CA11F-BD49-4C9B-9DE3-06F672E7359A}" presName="FiveConn_4-5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5D365A4-0B1C-4FDA-AB04-D91CED78DC4F}" type="pres">
      <dgm:prSet presAssocID="{AE1CA11F-BD49-4C9B-9DE3-06F672E7359A}" presName="FiveNodes_1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A7FDAFC-BBFE-47A6-BDE9-D468FE35ABAA}" type="pres">
      <dgm:prSet presAssocID="{AE1CA11F-BD49-4C9B-9DE3-06F672E7359A}" presName="FiveNodes_2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9DD4810-5C74-4C66-8F3B-31FDDC10F860}" type="pres">
      <dgm:prSet presAssocID="{AE1CA11F-BD49-4C9B-9DE3-06F672E7359A}" presName="FiveNodes_3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C122A59-2E3A-410F-B728-2DBD5A1DF4DB}" type="pres">
      <dgm:prSet presAssocID="{AE1CA11F-BD49-4C9B-9DE3-06F672E7359A}" presName="FiveNodes_4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C4E4423-A7FE-4EA6-A1E3-8C40C0B6EB75}" type="pres">
      <dgm:prSet presAssocID="{AE1CA11F-BD49-4C9B-9DE3-06F672E7359A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E0E692D-EF08-4C96-961B-5C9121DE8367}" srcId="{AE1CA11F-BD49-4C9B-9DE3-06F672E7359A}" destId="{EC84E9A7-8DC6-408D-93F4-36DC708F65B5}" srcOrd="2" destOrd="0" parTransId="{B5F14658-4EF5-4A79-BDFC-92DC4FEF4574}" sibTransId="{47C195D5-E54F-421E-81CF-EC3AC8AF2470}"/>
    <dgm:cxn modelId="{385DB891-2EDB-4359-ACB6-00D1652FCF6F}" type="presOf" srcId="{64754922-5F81-4049-843E-BEA7A0B5450A}" destId="{EC4E4423-A7FE-4EA6-A1E3-8C40C0B6EB75}" srcOrd="1" destOrd="0" presId="urn:microsoft.com/office/officeart/2005/8/layout/vProcess5"/>
    <dgm:cxn modelId="{C1899418-CEC6-4A43-91ED-D0840AE8A085}" type="presOf" srcId="{781A4196-D16F-490A-8783-450A727F726A}" destId="{7A7FDAFC-BBFE-47A6-BDE9-D468FE35ABAA}" srcOrd="1" destOrd="0" presId="urn:microsoft.com/office/officeart/2005/8/layout/vProcess5"/>
    <dgm:cxn modelId="{2CBE30C7-95BC-4468-AF28-4007E44ABFC9}" type="presOf" srcId="{5D1E72D1-EF0E-4912-B36D-8F4B052DA3A3}" destId="{ABD5A022-4567-48BB-96E7-C04BB0D5A1AB}" srcOrd="0" destOrd="0" presId="urn:microsoft.com/office/officeart/2005/8/layout/vProcess5"/>
    <dgm:cxn modelId="{EBBCC8AA-22E5-4B04-B1A1-089242F0E3E0}" type="presOf" srcId="{781A4196-D16F-490A-8783-450A727F726A}" destId="{ED0ED5CF-5E24-40AE-88FC-CF218F74A64A}" srcOrd="0" destOrd="0" presId="urn:microsoft.com/office/officeart/2005/8/layout/vProcess5"/>
    <dgm:cxn modelId="{805F44F6-5141-4D7B-A8ED-1ABEC7D389DE}" type="presOf" srcId="{EC84E9A7-8DC6-408D-93F4-36DC708F65B5}" destId="{6D1102C6-C742-41E7-BAB2-71CB2C004940}" srcOrd="0" destOrd="0" presId="urn:microsoft.com/office/officeart/2005/8/layout/vProcess5"/>
    <dgm:cxn modelId="{6F450258-4312-4673-A5CA-798EA5569E7D}" type="presOf" srcId="{5D1E72D1-EF0E-4912-B36D-8F4B052DA3A3}" destId="{05D365A4-0B1C-4FDA-AB04-D91CED78DC4F}" srcOrd="1" destOrd="0" presId="urn:microsoft.com/office/officeart/2005/8/layout/vProcess5"/>
    <dgm:cxn modelId="{F94B64C4-8437-4085-94E1-0DF8F53F56EF}" type="presOf" srcId="{CFA77721-5B8F-444F-9EE3-390C51633E4A}" destId="{878A12F3-0E3C-483E-8E24-F8F87B9E7404}" srcOrd="0" destOrd="0" presId="urn:microsoft.com/office/officeart/2005/8/layout/vProcess5"/>
    <dgm:cxn modelId="{E9B341CA-D182-4E2E-8F17-54803435354C}" type="presOf" srcId="{9F2D20C6-9665-4B88-A3C4-4AA02DC76C69}" destId="{89C01A24-8E56-4022-8DE3-BBFBE3A1A17C}" srcOrd="0" destOrd="0" presId="urn:microsoft.com/office/officeart/2005/8/layout/vProcess5"/>
    <dgm:cxn modelId="{C020CF76-7475-4A6B-8668-8972E7232709}" srcId="{AE1CA11F-BD49-4C9B-9DE3-06F672E7359A}" destId="{64754922-5F81-4049-843E-BEA7A0B5450A}" srcOrd="4" destOrd="0" parTransId="{520B4930-21FE-40E5-B99E-B92B6B9FD946}" sibTransId="{FB645627-DFAA-4699-84D2-26439611E5A2}"/>
    <dgm:cxn modelId="{B695A8A3-8AAC-47A7-BEDD-ED2C75FFB230}" type="presOf" srcId="{5534D34D-BED9-476B-815C-9D2FC7110EAA}" destId="{BC561EE5-512E-4759-A7A7-C1A8FCCD1B02}" srcOrd="0" destOrd="0" presId="urn:microsoft.com/office/officeart/2005/8/layout/vProcess5"/>
    <dgm:cxn modelId="{0CFD7010-CFCF-4D05-93DE-057CD637E061}" type="presOf" srcId="{F0CD9941-28E5-4F4F-B156-9202F75DF0E2}" destId="{2C122A59-2E3A-410F-B728-2DBD5A1DF4DB}" srcOrd="1" destOrd="0" presId="urn:microsoft.com/office/officeart/2005/8/layout/vProcess5"/>
    <dgm:cxn modelId="{C3217A2E-3627-42D5-A6ED-A3A4F2D1EEE4}" type="presOf" srcId="{64754922-5F81-4049-843E-BEA7A0B5450A}" destId="{9BB627A6-56D6-4DCC-9310-868B7072AAF0}" srcOrd="0" destOrd="0" presId="urn:microsoft.com/office/officeart/2005/8/layout/vProcess5"/>
    <dgm:cxn modelId="{B87CA717-AD7C-42C0-AAC2-9BDDE66BA534}" srcId="{AE1CA11F-BD49-4C9B-9DE3-06F672E7359A}" destId="{F0CD9941-28E5-4F4F-B156-9202F75DF0E2}" srcOrd="3" destOrd="0" parTransId="{D4CD7209-496F-49D7-B118-E6345A686BC4}" sibTransId="{9F2D20C6-9665-4B88-A3C4-4AA02DC76C69}"/>
    <dgm:cxn modelId="{AF2B7CD6-223A-43E6-B329-00A7F0A2A852}" type="presOf" srcId="{47C195D5-E54F-421E-81CF-EC3AC8AF2470}" destId="{601A1C22-3E73-45DF-B6D7-6C2AD5B4688E}" srcOrd="0" destOrd="0" presId="urn:microsoft.com/office/officeart/2005/8/layout/vProcess5"/>
    <dgm:cxn modelId="{ACB4BC97-13DD-409A-9E1E-92C5E5E2522D}" type="presOf" srcId="{EC84E9A7-8DC6-408D-93F4-36DC708F65B5}" destId="{E9DD4810-5C74-4C66-8F3B-31FDDC10F860}" srcOrd="1" destOrd="0" presId="urn:microsoft.com/office/officeart/2005/8/layout/vProcess5"/>
    <dgm:cxn modelId="{C6777F85-C58B-4428-834E-213487759482}" type="presOf" srcId="{F0CD9941-28E5-4F4F-B156-9202F75DF0E2}" destId="{32CC5454-5E84-4185-BDCC-5530CBD6EDAA}" srcOrd="0" destOrd="0" presId="urn:microsoft.com/office/officeart/2005/8/layout/vProcess5"/>
    <dgm:cxn modelId="{21918F11-7344-449A-A86E-07554E2BFC8B}" type="presOf" srcId="{AE1CA11F-BD49-4C9B-9DE3-06F672E7359A}" destId="{C7D2BBFC-1CDA-4A21-B8B0-AC4A395ACB4C}" srcOrd="0" destOrd="0" presId="urn:microsoft.com/office/officeart/2005/8/layout/vProcess5"/>
    <dgm:cxn modelId="{F8F2199C-3B6A-4CC3-8C8B-6E04F61B386E}" srcId="{AE1CA11F-BD49-4C9B-9DE3-06F672E7359A}" destId="{5D1E72D1-EF0E-4912-B36D-8F4B052DA3A3}" srcOrd="0" destOrd="0" parTransId="{304E5767-35DF-473B-890D-67A90470F512}" sibTransId="{5534D34D-BED9-476B-815C-9D2FC7110EAA}"/>
    <dgm:cxn modelId="{8A818B41-B1FF-4405-A082-A9793225B86F}" srcId="{AE1CA11F-BD49-4C9B-9DE3-06F672E7359A}" destId="{781A4196-D16F-490A-8783-450A727F726A}" srcOrd="1" destOrd="0" parTransId="{818BCFAF-76CD-4F64-B1A5-29E05B7C78FF}" sibTransId="{CFA77721-5B8F-444F-9EE3-390C51633E4A}"/>
    <dgm:cxn modelId="{46FAA640-C537-4CFC-BE7F-03AD079A52FF}" type="presParOf" srcId="{C7D2BBFC-1CDA-4A21-B8B0-AC4A395ACB4C}" destId="{69AE2782-08F6-43AA-B8A2-C240E8EBDC1A}" srcOrd="0" destOrd="0" presId="urn:microsoft.com/office/officeart/2005/8/layout/vProcess5"/>
    <dgm:cxn modelId="{B2319600-AC28-4EEF-A2F7-19F58B275888}" type="presParOf" srcId="{C7D2BBFC-1CDA-4A21-B8B0-AC4A395ACB4C}" destId="{ABD5A022-4567-48BB-96E7-C04BB0D5A1AB}" srcOrd="1" destOrd="0" presId="urn:microsoft.com/office/officeart/2005/8/layout/vProcess5"/>
    <dgm:cxn modelId="{2E07826B-194D-49AA-A85E-F00916D88197}" type="presParOf" srcId="{C7D2BBFC-1CDA-4A21-B8B0-AC4A395ACB4C}" destId="{ED0ED5CF-5E24-40AE-88FC-CF218F74A64A}" srcOrd="2" destOrd="0" presId="urn:microsoft.com/office/officeart/2005/8/layout/vProcess5"/>
    <dgm:cxn modelId="{C45D687D-5FEB-41ED-BA24-763C8B8E770E}" type="presParOf" srcId="{C7D2BBFC-1CDA-4A21-B8B0-AC4A395ACB4C}" destId="{6D1102C6-C742-41E7-BAB2-71CB2C004940}" srcOrd="3" destOrd="0" presId="urn:microsoft.com/office/officeart/2005/8/layout/vProcess5"/>
    <dgm:cxn modelId="{0AB0793F-B700-496D-A261-8160A5B742C0}" type="presParOf" srcId="{C7D2BBFC-1CDA-4A21-B8B0-AC4A395ACB4C}" destId="{32CC5454-5E84-4185-BDCC-5530CBD6EDAA}" srcOrd="4" destOrd="0" presId="urn:microsoft.com/office/officeart/2005/8/layout/vProcess5"/>
    <dgm:cxn modelId="{6F182CD1-48CD-4E8E-8DEC-760B2D41928E}" type="presParOf" srcId="{C7D2BBFC-1CDA-4A21-B8B0-AC4A395ACB4C}" destId="{9BB627A6-56D6-4DCC-9310-868B7072AAF0}" srcOrd="5" destOrd="0" presId="urn:microsoft.com/office/officeart/2005/8/layout/vProcess5"/>
    <dgm:cxn modelId="{D6562E3D-A02C-45B4-A15B-E7738F52768B}" type="presParOf" srcId="{C7D2BBFC-1CDA-4A21-B8B0-AC4A395ACB4C}" destId="{BC561EE5-512E-4759-A7A7-C1A8FCCD1B02}" srcOrd="6" destOrd="0" presId="urn:microsoft.com/office/officeart/2005/8/layout/vProcess5"/>
    <dgm:cxn modelId="{F33EAF45-DEC0-445F-9168-117698DB213D}" type="presParOf" srcId="{C7D2BBFC-1CDA-4A21-B8B0-AC4A395ACB4C}" destId="{878A12F3-0E3C-483E-8E24-F8F87B9E7404}" srcOrd="7" destOrd="0" presId="urn:microsoft.com/office/officeart/2005/8/layout/vProcess5"/>
    <dgm:cxn modelId="{752F919A-8057-495F-AE8A-A061474C3C7A}" type="presParOf" srcId="{C7D2BBFC-1CDA-4A21-B8B0-AC4A395ACB4C}" destId="{601A1C22-3E73-45DF-B6D7-6C2AD5B4688E}" srcOrd="8" destOrd="0" presId="urn:microsoft.com/office/officeart/2005/8/layout/vProcess5"/>
    <dgm:cxn modelId="{6EC22817-F140-4AA4-92D9-6EAEA7E36650}" type="presParOf" srcId="{C7D2BBFC-1CDA-4A21-B8B0-AC4A395ACB4C}" destId="{89C01A24-8E56-4022-8DE3-BBFBE3A1A17C}" srcOrd="9" destOrd="0" presId="urn:microsoft.com/office/officeart/2005/8/layout/vProcess5"/>
    <dgm:cxn modelId="{980EE0DC-B98E-4C4D-899B-F7C8C6ADE4AB}" type="presParOf" srcId="{C7D2BBFC-1CDA-4A21-B8B0-AC4A395ACB4C}" destId="{05D365A4-0B1C-4FDA-AB04-D91CED78DC4F}" srcOrd="10" destOrd="0" presId="urn:microsoft.com/office/officeart/2005/8/layout/vProcess5"/>
    <dgm:cxn modelId="{CADAE62E-B380-45E5-B309-6D4BC625B047}" type="presParOf" srcId="{C7D2BBFC-1CDA-4A21-B8B0-AC4A395ACB4C}" destId="{7A7FDAFC-BBFE-47A6-BDE9-D468FE35ABAA}" srcOrd="11" destOrd="0" presId="urn:microsoft.com/office/officeart/2005/8/layout/vProcess5"/>
    <dgm:cxn modelId="{07CD9AE3-4247-44E9-B56B-CC882325535D}" type="presParOf" srcId="{C7D2BBFC-1CDA-4A21-B8B0-AC4A395ACB4C}" destId="{E9DD4810-5C74-4C66-8F3B-31FDDC10F860}" srcOrd="12" destOrd="0" presId="urn:microsoft.com/office/officeart/2005/8/layout/vProcess5"/>
    <dgm:cxn modelId="{DABD8BDC-7C8C-4347-9594-5A8ACA020FF6}" type="presParOf" srcId="{C7D2BBFC-1CDA-4A21-B8B0-AC4A395ACB4C}" destId="{2C122A59-2E3A-410F-B728-2DBD5A1DF4DB}" srcOrd="13" destOrd="0" presId="urn:microsoft.com/office/officeart/2005/8/layout/vProcess5"/>
    <dgm:cxn modelId="{996A56BB-5369-47A9-B850-E1349010C27E}" type="presParOf" srcId="{C7D2BBFC-1CDA-4A21-B8B0-AC4A395ACB4C}" destId="{EC4E4423-A7FE-4EA6-A1E3-8C40C0B6EB75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464045B-F696-411F-9BCE-7A7DB70C1408}" type="doc">
      <dgm:prSet loTypeId="urn:microsoft.com/office/officeart/2005/8/layout/gear1" loCatId="relationship" qsTypeId="urn:microsoft.com/office/officeart/2005/8/quickstyle/simple1" qsCatId="simple" csTypeId="urn:microsoft.com/office/officeart/2005/8/colors/accent1_2" csCatId="accent1" phldr="1"/>
      <dgm:spPr/>
    </dgm:pt>
    <dgm:pt modelId="{D00BE147-1CAE-453C-8CE7-1E3DFA5558A7}">
      <dgm:prSet phldrT="[Текст]" custT="1"/>
      <dgm:spPr/>
      <dgm:t>
        <a:bodyPr/>
        <a:lstStyle/>
        <a:p>
          <a:r>
            <a:rPr lang="ru-RU" sz="2000" dirty="0" smtClean="0"/>
            <a:t>Цикл практических дел на «планете</a:t>
          </a:r>
          <a:r>
            <a:rPr lang="ru-RU" sz="1300" dirty="0" smtClean="0"/>
            <a:t>»</a:t>
          </a:r>
          <a:endParaRPr lang="ru-RU" sz="1300" dirty="0"/>
        </a:p>
      </dgm:t>
    </dgm:pt>
    <dgm:pt modelId="{3574AAE8-0B6F-4E25-993C-DD34F62CD975}" type="parTrans" cxnId="{C3206428-FDFB-4012-B664-597B0A55F3F1}">
      <dgm:prSet/>
      <dgm:spPr/>
      <dgm:t>
        <a:bodyPr/>
        <a:lstStyle/>
        <a:p>
          <a:endParaRPr lang="ru-RU"/>
        </a:p>
      </dgm:t>
    </dgm:pt>
    <dgm:pt modelId="{0FD2395E-79AF-4C90-8652-2304C634A879}" type="sibTrans" cxnId="{C3206428-FDFB-4012-B664-597B0A55F3F1}">
      <dgm:prSet/>
      <dgm:spPr/>
      <dgm:t>
        <a:bodyPr/>
        <a:lstStyle/>
        <a:p>
          <a:endParaRPr lang="ru-RU"/>
        </a:p>
      </dgm:t>
    </dgm:pt>
    <dgm:pt modelId="{F55159D2-EE35-4DAF-8345-CF95FB0BD61B}">
      <dgm:prSet phldrT="[Текст]" custT="1"/>
      <dgm:spPr/>
      <dgm:t>
        <a:bodyPr/>
        <a:lstStyle/>
        <a:p>
          <a:r>
            <a:rPr lang="ru-RU" sz="1600" dirty="0" err="1" smtClean="0"/>
            <a:t>Выполне-ние</a:t>
          </a:r>
          <a:r>
            <a:rPr lang="ru-RU" sz="1600" dirty="0" smtClean="0"/>
            <a:t> правил Маленького принца</a:t>
          </a:r>
          <a:r>
            <a:rPr lang="ru-RU" sz="1300" dirty="0" smtClean="0"/>
            <a:t>.</a:t>
          </a:r>
          <a:endParaRPr lang="ru-RU" sz="1300" dirty="0"/>
        </a:p>
      </dgm:t>
    </dgm:pt>
    <dgm:pt modelId="{6E2FABB2-83E5-4B84-A605-F3F4291BAB96}" type="parTrans" cxnId="{7088559D-A874-45B9-9C3C-2D39CD7CFC42}">
      <dgm:prSet/>
      <dgm:spPr/>
      <dgm:t>
        <a:bodyPr/>
        <a:lstStyle/>
        <a:p>
          <a:endParaRPr lang="ru-RU"/>
        </a:p>
      </dgm:t>
    </dgm:pt>
    <dgm:pt modelId="{5D1817EB-E89A-416B-9A26-BAD4481748ED}" type="sibTrans" cxnId="{7088559D-A874-45B9-9C3C-2D39CD7CFC42}">
      <dgm:prSet/>
      <dgm:spPr/>
      <dgm:t>
        <a:bodyPr/>
        <a:lstStyle/>
        <a:p>
          <a:endParaRPr lang="ru-RU"/>
        </a:p>
      </dgm:t>
    </dgm:pt>
    <dgm:pt modelId="{1C80CB84-E155-40E5-853A-3381CEDF3817}">
      <dgm:prSet phldrT="[Текст]" custT="1"/>
      <dgm:spPr/>
      <dgm:t>
        <a:bodyPr/>
        <a:lstStyle/>
        <a:p>
          <a:r>
            <a:rPr lang="ru-RU" sz="1600" dirty="0" err="1" smtClean="0"/>
            <a:t>Расстанов-ка</a:t>
          </a:r>
          <a:r>
            <a:rPr lang="ru-RU" sz="1600" dirty="0" smtClean="0"/>
            <a:t> знаков «</a:t>
          </a:r>
          <a:r>
            <a:rPr lang="ru-RU" sz="1600" dirty="0" err="1" smtClean="0"/>
            <a:t>Эко-движения</a:t>
          </a:r>
          <a:r>
            <a:rPr lang="ru-RU" sz="1600" dirty="0" smtClean="0"/>
            <a:t>».</a:t>
          </a:r>
          <a:endParaRPr lang="ru-RU" sz="1600" dirty="0"/>
        </a:p>
      </dgm:t>
    </dgm:pt>
    <dgm:pt modelId="{2D26C163-C024-47F6-A2B6-E1265FF6E8B4}" type="parTrans" cxnId="{768C2C4E-6D6F-49DB-BE23-41849B054EF9}">
      <dgm:prSet/>
      <dgm:spPr/>
      <dgm:t>
        <a:bodyPr/>
        <a:lstStyle/>
        <a:p>
          <a:endParaRPr lang="ru-RU"/>
        </a:p>
      </dgm:t>
    </dgm:pt>
    <dgm:pt modelId="{31E2A021-C290-41D4-99AB-FEDEE88CC734}" type="sibTrans" cxnId="{768C2C4E-6D6F-49DB-BE23-41849B054EF9}">
      <dgm:prSet/>
      <dgm:spPr/>
      <dgm:t>
        <a:bodyPr/>
        <a:lstStyle/>
        <a:p>
          <a:endParaRPr lang="ru-RU"/>
        </a:p>
      </dgm:t>
    </dgm:pt>
    <dgm:pt modelId="{4ED561A3-5A1D-46AF-A0E1-38C7523A9C86}" type="pres">
      <dgm:prSet presAssocID="{E464045B-F696-411F-9BCE-7A7DB70C1408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E1BCCD90-8C25-44C3-ACC7-D38C1A914487}" type="pres">
      <dgm:prSet presAssocID="{D00BE147-1CAE-453C-8CE7-1E3DFA5558A7}" presName="gear1" presStyleLbl="node1" presStyleIdx="0" presStyleCnt="3" custLinFactNeighborX="13120" custLinFactNeighborY="205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9B586AA-126E-4CEF-AA55-06FCE03E8A33}" type="pres">
      <dgm:prSet presAssocID="{D00BE147-1CAE-453C-8CE7-1E3DFA5558A7}" presName="gear1srcNode" presStyleLbl="node1" presStyleIdx="0" presStyleCnt="3"/>
      <dgm:spPr/>
      <dgm:t>
        <a:bodyPr/>
        <a:lstStyle/>
        <a:p>
          <a:endParaRPr lang="ru-RU"/>
        </a:p>
      </dgm:t>
    </dgm:pt>
    <dgm:pt modelId="{6A96FAA2-7864-48BA-A2AD-04E513C634B4}" type="pres">
      <dgm:prSet presAssocID="{D00BE147-1CAE-453C-8CE7-1E3DFA5558A7}" presName="gear1dstNode" presStyleLbl="node1" presStyleIdx="0" presStyleCnt="3"/>
      <dgm:spPr/>
      <dgm:t>
        <a:bodyPr/>
        <a:lstStyle/>
        <a:p>
          <a:endParaRPr lang="ru-RU"/>
        </a:p>
      </dgm:t>
    </dgm:pt>
    <dgm:pt modelId="{C1EEDAAD-09CB-44DE-A12C-853C0D3A185D}" type="pres">
      <dgm:prSet presAssocID="{F55159D2-EE35-4DAF-8345-CF95FB0BD61B}" presName="gear2" presStyleLbl="node1" presStyleIdx="1" presStyleCnt="3" custScaleX="112256" custScaleY="11863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FD1B6B2-6C85-4E7F-A422-E4DBBB198332}" type="pres">
      <dgm:prSet presAssocID="{F55159D2-EE35-4DAF-8345-CF95FB0BD61B}" presName="gear2srcNode" presStyleLbl="node1" presStyleIdx="1" presStyleCnt="3"/>
      <dgm:spPr/>
      <dgm:t>
        <a:bodyPr/>
        <a:lstStyle/>
        <a:p>
          <a:endParaRPr lang="ru-RU"/>
        </a:p>
      </dgm:t>
    </dgm:pt>
    <dgm:pt modelId="{87403A13-74F6-4DC6-9C17-71293CB02FED}" type="pres">
      <dgm:prSet presAssocID="{F55159D2-EE35-4DAF-8345-CF95FB0BD61B}" presName="gear2dstNode" presStyleLbl="node1" presStyleIdx="1" presStyleCnt="3"/>
      <dgm:spPr/>
      <dgm:t>
        <a:bodyPr/>
        <a:lstStyle/>
        <a:p>
          <a:endParaRPr lang="ru-RU"/>
        </a:p>
      </dgm:t>
    </dgm:pt>
    <dgm:pt modelId="{0BB2B820-9E66-48C4-8ECC-E33CDF5FBF79}" type="pres">
      <dgm:prSet presAssocID="{1C80CB84-E155-40E5-853A-3381CEDF3817}" presName="gear3" presStyleLbl="node1" presStyleIdx="2" presStyleCnt="3" custAng="66710" custLinFactNeighborX="18828" custLinFactNeighborY="-12970"/>
      <dgm:spPr/>
      <dgm:t>
        <a:bodyPr/>
        <a:lstStyle/>
        <a:p>
          <a:endParaRPr lang="ru-RU"/>
        </a:p>
      </dgm:t>
    </dgm:pt>
    <dgm:pt modelId="{700EE531-1391-43B1-860D-2D8650FA610F}" type="pres">
      <dgm:prSet presAssocID="{1C80CB84-E155-40E5-853A-3381CEDF3817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818F80-F36A-4B64-899D-9D016DA9A77B}" type="pres">
      <dgm:prSet presAssocID="{1C80CB84-E155-40E5-853A-3381CEDF3817}" presName="gear3srcNode" presStyleLbl="node1" presStyleIdx="2" presStyleCnt="3"/>
      <dgm:spPr/>
      <dgm:t>
        <a:bodyPr/>
        <a:lstStyle/>
        <a:p>
          <a:endParaRPr lang="ru-RU"/>
        </a:p>
      </dgm:t>
    </dgm:pt>
    <dgm:pt modelId="{64916F43-90D3-4EB0-A5B2-0FF915F77A07}" type="pres">
      <dgm:prSet presAssocID="{1C80CB84-E155-40E5-853A-3381CEDF3817}" presName="gear3dstNode" presStyleLbl="node1" presStyleIdx="2" presStyleCnt="3"/>
      <dgm:spPr/>
      <dgm:t>
        <a:bodyPr/>
        <a:lstStyle/>
        <a:p>
          <a:endParaRPr lang="ru-RU"/>
        </a:p>
      </dgm:t>
    </dgm:pt>
    <dgm:pt modelId="{6DC95D84-8EFE-4DF8-96CE-064EFFF2586A}" type="pres">
      <dgm:prSet presAssocID="{0FD2395E-79AF-4C90-8652-2304C634A879}" presName="connector1" presStyleLbl="sibTrans2D1" presStyleIdx="0" presStyleCnt="3" custLinFactNeighborX="7603" custLinFactNeighborY="-24539"/>
      <dgm:spPr/>
      <dgm:t>
        <a:bodyPr/>
        <a:lstStyle/>
        <a:p>
          <a:endParaRPr lang="ru-RU"/>
        </a:p>
      </dgm:t>
    </dgm:pt>
    <dgm:pt modelId="{D2C485F4-AC6E-4E30-90DD-D84D54A3026A}" type="pres">
      <dgm:prSet presAssocID="{5D1817EB-E89A-416B-9A26-BAD4481748ED}" presName="connector2" presStyleLbl="sibTrans2D1" presStyleIdx="1" presStyleCnt="3"/>
      <dgm:spPr/>
      <dgm:t>
        <a:bodyPr/>
        <a:lstStyle/>
        <a:p>
          <a:endParaRPr lang="ru-RU"/>
        </a:p>
      </dgm:t>
    </dgm:pt>
    <dgm:pt modelId="{F0F13D82-1D44-4B66-B771-9FE56DE0A9D8}" type="pres">
      <dgm:prSet presAssocID="{31E2A021-C290-41D4-99AB-FEDEE88CC734}" presName="connector3" presStyleLbl="sibTrans2D1" presStyleIdx="2" presStyleCnt="3" custLinFactNeighborX="11844" custLinFactNeighborY="10377"/>
      <dgm:spPr/>
      <dgm:t>
        <a:bodyPr/>
        <a:lstStyle/>
        <a:p>
          <a:endParaRPr lang="ru-RU"/>
        </a:p>
      </dgm:t>
    </dgm:pt>
  </dgm:ptLst>
  <dgm:cxnLst>
    <dgm:cxn modelId="{52374C0E-C466-4DB0-B1F3-742E5FE439B0}" type="presOf" srcId="{E464045B-F696-411F-9BCE-7A7DB70C1408}" destId="{4ED561A3-5A1D-46AF-A0E1-38C7523A9C86}" srcOrd="0" destOrd="0" presId="urn:microsoft.com/office/officeart/2005/8/layout/gear1"/>
    <dgm:cxn modelId="{39D75548-EFD8-423D-A523-89B1CF09B821}" type="presOf" srcId="{F55159D2-EE35-4DAF-8345-CF95FB0BD61B}" destId="{C1EEDAAD-09CB-44DE-A12C-853C0D3A185D}" srcOrd="0" destOrd="0" presId="urn:microsoft.com/office/officeart/2005/8/layout/gear1"/>
    <dgm:cxn modelId="{050CE391-8E67-4B82-9B7D-34D7E3B65ADD}" type="presOf" srcId="{5D1817EB-E89A-416B-9A26-BAD4481748ED}" destId="{D2C485F4-AC6E-4E30-90DD-D84D54A3026A}" srcOrd="0" destOrd="0" presId="urn:microsoft.com/office/officeart/2005/8/layout/gear1"/>
    <dgm:cxn modelId="{768C2C4E-6D6F-49DB-BE23-41849B054EF9}" srcId="{E464045B-F696-411F-9BCE-7A7DB70C1408}" destId="{1C80CB84-E155-40E5-853A-3381CEDF3817}" srcOrd="2" destOrd="0" parTransId="{2D26C163-C024-47F6-A2B6-E1265FF6E8B4}" sibTransId="{31E2A021-C290-41D4-99AB-FEDEE88CC734}"/>
    <dgm:cxn modelId="{7BED040D-9A22-422C-BA3C-430C66CAC41C}" type="presOf" srcId="{1C80CB84-E155-40E5-853A-3381CEDF3817}" destId="{0BB2B820-9E66-48C4-8ECC-E33CDF5FBF79}" srcOrd="0" destOrd="0" presId="urn:microsoft.com/office/officeart/2005/8/layout/gear1"/>
    <dgm:cxn modelId="{EC95858C-0F13-4802-BDBC-D90BC45D6D2F}" type="presOf" srcId="{1C80CB84-E155-40E5-853A-3381CEDF3817}" destId="{700EE531-1391-43B1-860D-2D8650FA610F}" srcOrd="1" destOrd="0" presId="urn:microsoft.com/office/officeart/2005/8/layout/gear1"/>
    <dgm:cxn modelId="{72F9BED7-CF82-4671-AF7A-C43093482F1A}" type="presOf" srcId="{1C80CB84-E155-40E5-853A-3381CEDF3817}" destId="{47818F80-F36A-4B64-899D-9D016DA9A77B}" srcOrd="2" destOrd="0" presId="urn:microsoft.com/office/officeart/2005/8/layout/gear1"/>
    <dgm:cxn modelId="{F83F21A3-857B-467C-9BE4-9D8BA7E53516}" type="presOf" srcId="{D00BE147-1CAE-453C-8CE7-1E3DFA5558A7}" destId="{6A96FAA2-7864-48BA-A2AD-04E513C634B4}" srcOrd="2" destOrd="0" presId="urn:microsoft.com/office/officeart/2005/8/layout/gear1"/>
    <dgm:cxn modelId="{C3206428-FDFB-4012-B664-597B0A55F3F1}" srcId="{E464045B-F696-411F-9BCE-7A7DB70C1408}" destId="{D00BE147-1CAE-453C-8CE7-1E3DFA5558A7}" srcOrd="0" destOrd="0" parTransId="{3574AAE8-0B6F-4E25-993C-DD34F62CD975}" sibTransId="{0FD2395E-79AF-4C90-8652-2304C634A879}"/>
    <dgm:cxn modelId="{99C7468D-C214-4441-8CCD-8985F57CF5DE}" type="presOf" srcId="{F55159D2-EE35-4DAF-8345-CF95FB0BD61B}" destId="{87403A13-74F6-4DC6-9C17-71293CB02FED}" srcOrd="2" destOrd="0" presId="urn:microsoft.com/office/officeart/2005/8/layout/gear1"/>
    <dgm:cxn modelId="{55345526-2A26-4E31-A041-6278AC1ADBED}" type="presOf" srcId="{D00BE147-1CAE-453C-8CE7-1E3DFA5558A7}" destId="{E1BCCD90-8C25-44C3-ACC7-D38C1A914487}" srcOrd="0" destOrd="0" presId="urn:microsoft.com/office/officeart/2005/8/layout/gear1"/>
    <dgm:cxn modelId="{B6EC312E-7257-4276-ADE2-3A3752CAEAE3}" type="presOf" srcId="{1C80CB84-E155-40E5-853A-3381CEDF3817}" destId="{64916F43-90D3-4EB0-A5B2-0FF915F77A07}" srcOrd="3" destOrd="0" presId="urn:microsoft.com/office/officeart/2005/8/layout/gear1"/>
    <dgm:cxn modelId="{CC6F7E6D-4B35-4385-8099-F263BCB4CA28}" type="presOf" srcId="{31E2A021-C290-41D4-99AB-FEDEE88CC734}" destId="{F0F13D82-1D44-4B66-B771-9FE56DE0A9D8}" srcOrd="0" destOrd="0" presId="urn:microsoft.com/office/officeart/2005/8/layout/gear1"/>
    <dgm:cxn modelId="{2DC565F9-36E5-4915-B53F-C19F930A175A}" type="presOf" srcId="{0FD2395E-79AF-4C90-8652-2304C634A879}" destId="{6DC95D84-8EFE-4DF8-96CE-064EFFF2586A}" srcOrd="0" destOrd="0" presId="urn:microsoft.com/office/officeart/2005/8/layout/gear1"/>
    <dgm:cxn modelId="{ABB2C1F4-80C0-4F21-948B-DBC19A53CC39}" type="presOf" srcId="{D00BE147-1CAE-453C-8CE7-1E3DFA5558A7}" destId="{29B586AA-126E-4CEF-AA55-06FCE03E8A33}" srcOrd="1" destOrd="0" presId="urn:microsoft.com/office/officeart/2005/8/layout/gear1"/>
    <dgm:cxn modelId="{78A8CB4B-AAA7-497B-A081-3D64F64F12D8}" type="presOf" srcId="{F55159D2-EE35-4DAF-8345-CF95FB0BD61B}" destId="{5FD1B6B2-6C85-4E7F-A422-E4DBBB198332}" srcOrd="1" destOrd="0" presId="urn:microsoft.com/office/officeart/2005/8/layout/gear1"/>
    <dgm:cxn modelId="{7088559D-A874-45B9-9C3C-2D39CD7CFC42}" srcId="{E464045B-F696-411F-9BCE-7A7DB70C1408}" destId="{F55159D2-EE35-4DAF-8345-CF95FB0BD61B}" srcOrd="1" destOrd="0" parTransId="{6E2FABB2-83E5-4B84-A605-F3F4291BAB96}" sibTransId="{5D1817EB-E89A-416B-9A26-BAD4481748ED}"/>
    <dgm:cxn modelId="{714BE81C-407D-47A6-9142-389693EEB770}" type="presParOf" srcId="{4ED561A3-5A1D-46AF-A0E1-38C7523A9C86}" destId="{E1BCCD90-8C25-44C3-ACC7-D38C1A914487}" srcOrd="0" destOrd="0" presId="urn:microsoft.com/office/officeart/2005/8/layout/gear1"/>
    <dgm:cxn modelId="{81E6E673-D0A6-4B38-ABB7-1CAAAC71C0E1}" type="presParOf" srcId="{4ED561A3-5A1D-46AF-A0E1-38C7523A9C86}" destId="{29B586AA-126E-4CEF-AA55-06FCE03E8A33}" srcOrd="1" destOrd="0" presId="urn:microsoft.com/office/officeart/2005/8/layout/gear1"/>
    <dgm:cxn modelId="{9FA1F7CE-0B48-4630-A6AF-C3B7AAAAD16E}" type="presParOf" srcId="{4ED561A3-5A1D-46AF-A0E1-38C7523A9C86}" destId="{6A96FAA2-7864-48BA-A2AD-04E513C634B4}" srcOrd="2" destOrd="0" presId="urn:microsoft.com/office/officeart/2005/8/layout/gear1"/>
    <dgm:cxn modelId="{B6263FC1-782B-4261-9558-68E8D91C3F25}" type="presParOf" srcId="{4ED561A3-5A1D-46AF-A0E1-38C7523A9C86}" destId="{C1EEDAAD-09CB-44DE-A12C-853C0D3A185D}" srcOrd="3" destOrd="0" presId="urn:microsoft.com/office/officeart/2005/8/layout/gear1"/>
    <dgm:cxn modelId="{5B7FA202-31AD-4E58-BDED-5B7097511521}" type="presParOf" srcId="{4ED561A3-5A1D-46AF-A0E1-38C7523A9C86}" destId="{5FD1B6B2-6C85-4E7F-A422-E4DBBB198332}" srcOrd="4" destOrd="0" presId="urn:microsoft.com/office/officeart/2005/8/layout/gear1"/>
    <dgm:cxn modelId="{0613C004-88C5-4598-B53D-12C2AF30F1D3}" type="presParOf" srcId="{4ED561A3-5A1D-46AF-A0E1-38C7523A9C86}" destId="{87403A13-74F6-4DC6-9C17-71293CB02FED}" srcOrd="5" destOrd="0" presId="urn:microsoft.com/office/officeart/2005/8/layout/gear1"/>
    <dgm:cxn modelId="{B5458A38-FDD7-4C66-9A78-FDC75B88C92F}" type="presParOf" srcId="{4ED561A3-5A1D-46AF-A0E1-38C7523A9C86}" destId="{0BB2B820-9E66-48C4-8ECC-E33CDF5FBF79}" srcOrd="6" destOrd="0" presId="urn:microsoft.com/office/officeart/2005/8/layout/gear1"/>
    <dgm:cxn modelId="{4F4138DF-779F-46FF-9CF8-A48CF7A0DAEF}" type="presParOf" srcId="{4ED561A3-5A1D-46AF-A0E1-38C7523A9C86}" destId="{700EE531-1391-43B1-860D-2D8650FA610F}" srcOrd="7" destOrd="0" presId="urn:microsoft.com/office/officeart/2005/8/layout/gear1"/>
    <dgm:cxn modelId="{D4D57279-B092-4D5A-BDB5-0B72BAD743F7}" type="presParOf" srcId="{4ED561A3-5A1D-46AF-A0E1-38C7523A9C86}" destId="{47818F80-F36A-4B64-899D-9D016DA9A77B}" srcOrd="8" destOrd="0" presId="urn:microsoft.com/office/officeart/2005/8/layout/gear1"/>
    <dgm:cxn modelId="{8E1BDD05-2595-469D-96C9-2BB76573B81E}" type="presParOf" srcId="{4ED561A3-5A1D-46AF-A0E1-38C7523A9C86}" destId="{64916F43-90D3-4EB0-A5B2-0FF915F77A07}" srcOrd="9" destOrd="0" presId="urn:microsoft.com/office/officeart/2005/8/layout/gear1"/>
    <dgm:cxn modelId="{0A822DB6-7CFD-4FD9-8FD6-AAD3C1AD28A8}" type="presParOf" srcId="{4ED561A3-5A1D-46AF-A0E1-38C7523A9C86}" destId="{6DC95D84-8EFE-4DF8-96CE-064EFFF2586A}" srcOrd="10" destOrd="0" presId="urn:microsoft.com/office/officeart/2005/8/layout/gear1"/>
    <dgm:cxn modelId="{9C7FF8F7-877C-4FA5-A282-9832C584F8A0}" type="presParOf" srcId="{4ED561A3-5A1D-46AF-A0E1-38C7523A9C86}" destId="{D2C485F4-AC6E-4E30-90DD-D84D54A3026A}" srcOrd="11" destOrd="0" presId="urn:microsoft.com/office/officeart/2005/8/layout/gear1"/>
    <dgm:cxn modelId="{68F0B722-1CCF-4B7B-98C4-8BB8EBB5EC7D}" type="presParOf" srcId="{4ED561A3-5A1D-46AF-A0E1-38C7523A9C86}" destId="{F0F13D82-1D44-4B66-B771-9FE56DE0A9D8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F1AEE21-54E7-4A90-BD39-8CE388CE2B9A}">
      <dsp:nvSpPr>
        <dsp:cNvPr id="0" name=""/>
        <dsp:cNvSpPr/>
      </dsp:nvSpPr>
      <dsp:spPr>
        <a:xfrm>
          <a:off x="2999739" y="586"/>
          <a:ext cx="4499610" cy="2285441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/>
            <a:t>формирование экологической культуры личности младшего школьника.</a:t>
          </a:r>
          <a:endParaRPr lang="ru-RU" sz="2400" kern="1200" dirty="0"/>
        </a:p>
      </dsp:txBody>
      <dsp:txXfrm>
        <a:off x="2999739" y="586"/>
        <a:ext cx="4499610" cy="2285441"/>
      </dsp:txXfrm>
    </dsp:sp>
    <dsp:sp modelId="{27FEC5C4-A9C3-40A2-B1C5-B580A98A8D82}">
      <dsp:nvSpPr>
        <dsp:cNvPr id="0" name=""/>
        <dsp:cNvSpPr/>
      </dsp:nvSpPr>
      <dsp:spPr>
        <a:xfrm>
          <a:off x="0" y="586"/>
          <a:ext cx="2999740" cy="228544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72390" rIns="144780" bIns="7239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800" b="1" i="1" kern="1200" dirty="0" smtClean="0"/>
            <a:t>Цель проекта</a:t>
          </a:r>
          <a:endParaRPr lang="ru-RU" sz="3800" kern="1200" dirty="0"/>
        </a:p>
      </dsp:txBody>
      <dsp:txXfrm>
        <a:off x="0" y="586"/>
        <a:ext cx="2999740" cy="2285441"/>
      </dsp:txXfrm>
    </dsp:sp>
    <dsp:sp modelId="{C112FA7A-5EAE-4100-9FF3-A3BFBF9D74DD}">
      <dsp:nvSpPr>
        <dsp:cNvPr id="0" name=""/>
        <dsp:cNvSpPr/>
      </dsp:nvSpPr>
      <dsp:spPr>
        <a:xfrm>
          <a:off x="2994010" y="2481273"/>
          <a:ext cx="4499610" cy="2285441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/>
            <a:t> открыть свою «планету» и стать её заботливыми хозяевами, как Маленький принц из сказки </a:t>
          </a:r>
          <a:r>
            <a:rPr lang="ru-RU" sz="2400" kern="1200" dirty="0" err="1" smtClean="0"/>
            <a:t>А.Экзюпери</a:t>
          </a:r>
          <a:r>
            <a:rPr lang="ru-RU" sz="2400" kern="1200" dirty="0" smtClean="0"/>
            <a:t>.</a:t>
          </a:r>
          <a:endParaRPr lang="ru-RU" sz="2400" kern="1200" dirty="0"/>
        </a:p>
      </dsp:txBody>
      <dsp:txXfrm>
        <a:off x="2994010" y="2481273"/>
        <a:ext cx="4499610" cy="2285441"/>
      </dsp:txXfrm>
    </dsp:sp>
    <dsp:sp modelId="{839F1D5E-8882-4886-9BF2-52491A98FBCD}">
      <dsp:nvSpPr>
        <dsp:cNvPr id="0" name=""/>
        <dsp:cNvSpPr/>
      </dsp:nvSpPr>
      <dsp:spPr>
        <a:xfrm>
          <a:off x="0" y="2514572"/>
          <a:ext cx="2999740" cy="228544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72390" rIns="144780" bIns="7239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800" b="1" i="1" kern="1200" smtClean="0"/>
            <a:t>«Детская»  цель  проекта</a:t>
          </a:r>
          <a:endParaRPr lang="ru-RU" sz="3800" kern="1200"/>
        </a:p>
      </dsp:txBody>
      <dsp:txXfrm>
        <a:off x="0" y="2514572"/>
        <a:ext cx="2999740" cy="2285441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51F33DF-6B1F-4B6A-9812-9D1209C3CE8F}">
      <dsp:nvSpPr>
        <dsp:cNvPr id="0" name=""/>
        <dsp:cNvSpPr/>
      </dsp:nvSpPr>
      <dsp:spPr>
        <a:xfrm>
          <a:off x="0" y="403810"/>
          <a:ext cx="7499350" cy="117475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развитие эмоционально-чувственной сферы личности ребёнка как одного из компонентов экологической культуры</a:t>
          </a:r>
          <a:endParaRPr lang="ru-RU" sz="2100" kern="1200" dirty="0"/>
        </a:p>
      </dsp:txBody>
      <dsp:txXfrm>
        <a:off x="0" y="403810"/>
        <a:ext cx="7499350" cy="1174753"/>
      </dsp:txXfrm>
    </dsp:sp>
    <dsp:sp modelId="{2472CF36-39A8-4121-A36D-CF568AACC2F4}">
      <dsp:nvSpPr>
        <dsp:cNvPr id="0" name=""/>
        <dsp:cNvSpPr/>
      </dsp:nvSpPr>
      <dsp:spPr>
        <a:xfrm>
          <a:off x="0" y="2052642"/>
          <a:ext cx="7499350" cy="117475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формирование позитивного опыта взаимодействия ребёнка с окружающим миром, умений и навыков практической экологически-ориентированной деятельности</a:t>
          </a:r>
          <a:endParaRPr lang="ru-RU" sz="2100" kern="1200" dirty="0"/>
        </a:p>
      </dsp:txBody>
      <dsp:txXfrm>
        <a:off x="0" y="2052642"/>
        <a:ext cx="7499350" cy="1174753"/>
      </dsp:txXfrm>
    </dsp:sp>
    <dsp:sp modelId="{DDB90223-DF60-41E8-92F9-8224666BA824}">
      <dsp:nvSpPr>
        <dsp:cNvPr id="0" name=""/>
        <dsp:cNvSpPr/>
      </dsp:nvSpPr>
      <dsp:spPr>
        <a:xfrm>
          <a:off x="0" y="3625846"/>
          <a:ext cx="7499350" cy="117475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формирование активной нравственно-экологической позиции личности по отношению к окружающему (природной и социальной среде, людям, самим себе).</a:t>
          </a:r>
          <a:endParaRPr lang="ru-RU" sz="2100" kern="1200" dirty="0"/>
        </a:p>
      </dsp:txBody>
      <dsp:txXfrm>
        <a:off x="0" y="3625846"/>
        <a:ext cx="7499350" cy="1174753"/>
      </dsp:txXfrm>
    </dsp:sp>
    <dsp:sp modelId="{29B13BC6-1D99-491E-AFAB-BFA1A54F4A98}">
      <dsp:nvSpPr>
        <dsp:cNvPr id="0" name=""/>
        <dsp:cNvSpPr/>
      </dsp:nvSpPr>
      <dsp:spPr>
        <a:xfrm>
          <a:off x="0" y="4049029"/>
          <a:ext cx="7499350" cy="3477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8104" tIns="26670" rIns="149352" bIns="2667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ru-RU" sz="1600" kern="1200" dirty="0"/>
        </a:p>
      </dsp:txBody>
      <dsp:txXfrm>
        <a:off x="0" y="4049029"/>
        <a:ext cx="7499350" cy="34776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54653AA-EE98-4B48-8F61-FBD187DCD5BA}">
      <dsp:nvSpPr>
        <dsp:cNvPr id="0" name=""/>
        <dsp:cNvSpPr/>
      </dsp:nvSpPr>
      <dsp:spPr>
        <a:xfrm rot="16200000">
          <a:off x="-1209302" y="1210217"/>
          <a:ext cx="4800600" cy="2380164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0" tIns="0" rIns="164858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Возраст обучающихся:  2 класс</a:t>
          </a:r>
        </a:p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 (8-9 лет)</a:t>
          </a:r>
          <a:endParaRPr lang="ru-RU" sz="2600" kern="1200" dirty="0"/>
        </a:p>
      </dsp:txBody>
      <dsp:txXfrm rot="16200000">
        <a:off x="-1209302" y="1210217"/>
        <a:ext cx="4800600" cy="2380164"/>
      </dsp:txXfrm>
    </dsp:sp>
    <dsp:sp modelId="{54AEAC1A-DB1B-493D-9B42-8D07552F487E}">
      <dsp:nvSpPr>
        <dsp:cNvPr id="0" name=""/>
        <dsp:cNvSpPr/>
      </dsp:nvSpPr>
      <dsp:spPr>
        <a:xfrm rot="16200000">
          <a:off x="1349374" y="1210217"/>
          <a:ext cx="4800600" cy="2380164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0" tIns="0" rIns="164858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Время работы над проектом: 1 месяц (февраль)</a:t>
          </a:r>
          <a:endParaRPr lang="ru-RU" sz="2600" kern="1200" dirty="0"/>
        </a:p>
      </dsp:txBody>
      <dsp:txXfrm rot="16200000">
        <a:off x="1349374" y="1210217"/>
        <a:ext cx="4800600" cy="2380164"/>
      </dsp:txXfrm>
    </dsp:sp>
    <dsp:sp modelId="{8CD75041-2F6E-419E-96D3-1F22D1E612C6}">
      <dsp:nvSpPr>
        <dsp:cNvPr id="0" name=""/>
        <dsp:cNvSpPr/>
      </dsp:nvSpPr>
      <dsp:spPr>
        <a:xfrm rot="16200000">
          <a:off x="3908052" y="1210217"/>
          <a:ext cx="4800600" cy="2380164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0" tIns="0" rIns="164858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Режим работы : внеурочный</a:t>
          </a:r>
          <a:endParaRPr lang="ru-RU" sz="2600" kern="1200" dirty="0"/>
        </a:p>
      </dsp:txBody>
      <dsp:txXfrm rot="16200000">
        <a:off x="3908052" y="1210217"/>
        <a:ext cx="4800600" cy="2380164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79FADE5-23E9-44FD-AD4B-F4949472CC2C}">
      <dsp:nvSpPr>
        <dsp:cNvPr id="0" name=""/>
        <dsp:cNvSpPr/>
      </dsp:nvSpPr>
      <dsp:spPr>
        <a:xfrm>
          <a:off x="2566183" y="3149649"/>
          <a:ext cx="2366982" cy="236698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baseline="0" dirty="0" smtClean="0"/>
            <a:t>Мотиваци</a:t>
          </a:r>
          <a:r>
            <a:rPr lang="ru-RU" sz="2700" kern="1200" baseline="0" dirty="0" smtClean="0"/>
            <a:t>я к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baseline="0" dirty="0" smtClean="0"/>
            <a:t> работе</a:t>
          </a:r>
          <a:endParaRPr lang="ru-RU" sz="2700" kern="1200" baseline="0" dirty="0"/>
        </a:p>
      </dsp:txBody>
      <dsp:txXfrm>
        <a:off x="2566183" y="3149649"/>
        <a:ext cx="2366982" cy="2366982"/>
      </dsp:txXfrm>
    </dsp:sp>
    <dsp:sp modelId="{C1ED684F-7279-4442-A64A-B73A7D60441D}">
      <dsp:nvSpPr>
        <dsp:cNvPr id="0" name=""/>
        <dsp:cNvSpPr/>
      </dsp:nvSpPr>
      <dsp:spPr>
        <a:xfrm rot="12900000">
          <a:off x="954302" y="2706311"/>
          <a:ext cx="1907453" cy="674589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3D4BFA-3C1B-432C-B18D-25822DC780FD}">
      <dsp:nvSpPr>
        <dsp:cNvPr id="0" name=""/>
        <dsp:cNvSpPr/>
      </dsp:nvSpPr>
      <dsp:spPr>
        <a:xfrm>
          <a:off x="2465" y="1597117"/>
          <a:ext cx="2248633" cy="179890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err="1" smtClean="0"/>
            <a:t>Самомотивация</a:t>
          </a:r>
          <a:r>
            <a:rPr lang="ru-RU" sz="2200" kern="1200" dirty="0" smtClean="0"/>
            <a:t> от удовлетворения собственным трудом</a:t>
          </a:r>
          <a:endParaRPr lang="ru-RU" sz="2200" kern="1200" dirty="0"/>
        </a:p>
      </dsp:txBody>
      <dsp:txXfrm>
        <a:off x="2465" y="1597117"/>
        <a:ext cx="2248633" cy="1798906"/>
      </dsp:txXfrm>
    </dsp:sp>
    <dsp:sp modelId="{A1C1ABA0-3F60-4F67-9250-A11A3CD2C7C7}">
      <dsp:nvSpPr>
        <dsp:cNvPr id="0" name=""/>
        <dsp:cNvSpPr/>
      </dsp:nvSpPr>
      <dsp:spPr>
        <a:xfrm rot="16200000">
          <a:off x="2795948" y="1747611"/>
          <a:ext cx="1907453" cy="674589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278086-A217-4294-858D-5C155952C8BC}">
      <dsp:nvSpPr>
        <dsp:cNvPr id="0" name=""/>
        <dsp:cNvSpPr/>
      </dsp:nvSpPr>
      <dsp:spPr>
        <a:xfrm>
          <a:off x="2625358" y="231726"/>
          <a:ext cx="2248633" cy="179890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Личный интерес учащихся</a:t>
          </a:r>
          <a:endParaRPr lang="ru-RU" sz="2200" kern="1200" dirty="0"/>
        </a:p>
      </dsp:txBody>
      <dsp:txXfrm>
        <a:off x="2625358" y="231726"/>
        <a:ext cx="2248633" cy="1798906"/>
      </dsp:txXfrm>
    </dsp:sp>
    <dsp:sp modelId="{E33371C3-0CA6-4597-A7B1-F820BD5FB048}">
      <dsp:nvSpPr>
        <dsp:cNvPr id="0" name=""/>
        <dsp:cNvSpPr/>
      </dsp:nvSpPr>
      <dsp:spPr>
        <a:xfrm rot="19500000">
          <a:off x="4637593" y="2706311"/>
          <a:ext cx="1907453" cy="674589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9A0E0E-E0D2-4B7B-BDE1-E799632A5F1F}">
      <dsp:nvSpPr>
        <dsp:cNvPr id="0" name=""/>
        <dsp:cNvSpPr/>
      </dsp:nvSpPr>
      <dsp:spPr>
        <a:xfrm>
          <a:off x="5248251" y="1597117"/>
          <a:ext cx="2248633" cy="179890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Самореализация</a:t>
          </a:r>
          <a:endParaRPr lang="ru-RU" sz="2200" kern="1200" dirty="0"/>
        </a:p>
      </dsp:txBody>
      <dsp:txXfrm>
        <a:off x="5248251" y="1597117"/>
        <a:ext cx="2248633" cy="1798906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BD5A022-4567-48BB-96E7-C04BB0D5A1AB}">
      <dsp:nvSpPr>
        <dsp:cNvPr id="0" name=""/>
        <dsp:cNvSpPr/>
      </dsp:nvSpPr>
      <dsp:spPr>
        <a:xfrm>
          <a:off x="0" y="0"/>
          <a:ext cx="5774499" cy="8641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baseline="0" dirty="0" smtClean="0"/>
            <a:t>1</a:t>
          </a:r>
          <a:r>
            <a:rPr lang="ru-RU" sz="2000" kern="1200" baseline="0" dirty="0" smtClean="0"/>
            <a:t>. Чтение сказки </a:t>
          </a:r>
          <a:r>
            <a:rPr lang="ru-RU" sz="2000" kern="1200" baseline="0" dirty="0" err="1" smtClean="0"/>
            <a:t>А.Экзюпери</a:t>
          </a:r>
          <a:r>
            <a:rPr lang="ru-RU" sz="2000" kern="1200" baseline="0" dirty="0" smtClean="0"/>
            <a:t> «Маленький принц», беседа.</a:t>
          </a:r>
          <a:endParaRPr lang="ru-RU" sz="2000" kern="1200" baseline="0" dirty="0"/>
        </a:p>
      </dsp:txBody>
      <dsp:txXfrm>
        <a:off x="0" y="0"/>
        <a:ext cx="4791576" cy="864108"/>
      </dsp:txXfrm>
    </dsp:sp>
    <dsp:sp modelId="{ED0ED5CF-5E24-40AE-88FC-CF218F74A64A}">
      <dsp:nvSpPr>
        <dsp:cNvPr id="0" name=""/>
        <dsp:cNvSpPr/>
      </dsp:nvSpPr>
      <dsp:spPr>
        <a:xfrm>
          <a:off x="431212" y="984123"/>
          <a:ext cx="5774499" cy="8641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2</a:t>
          </a:r>
          <a:r>
            <a:rPr lang="ru-RU" sz="2000" kern="1200" dirty="0" smtClean="0"/>
            <a:t>. Выбор «планеты».</a:t>
          </a:r>
          <a:endParaRPr lang="ru-RU" sz="2000" kern="1200" dirty="0"/>
        </a:p>
      </dsp:txBody>
      <dsp:txXfrm>
        <a:off x="431212" y="984123"/>
        <a:ext cx="4781616" cy="864108"/>
      </dsp:txXfrm>
    </dsp:sp>
    <dsp:sp modelId="{6D1102C6-C742-41E7-BAB2-71CB2C004940}">
      <dsp:nvSpPr>
        <dsp:cNvPr id="0" name=""/>
        <dsp:cNvSpPr/>
      </dsp:nvSpPr>
      <dsp:spPr>
        <a:xfrm>
          <a:off x="862425" y="1968246"/>
          <a:ext cx="5774499" cy="8641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3. Разведка «Баобабы» моей планеты (выявление экологически-неблагоприятных факторов</a:t>
          </a:r>
          <a:r>
            <a:rPr lang="ru-RU" sz="1600" kern="1200" dirty="0" smtClean="0"/>
            <a:t>)</a:t>
          </a:r>
        </a:p>
      </dsp:txBody>
      <dsp:txXfrm>
        <a:off x="862425" y="1968246"/>
        <a:ext cx="4781616" cy="864108"/>
      </dsp:txXfrm>
    </dsp:sp>
    <dsp:sp modelId="{32CC5454-5E84-4185-BDCC-5530CBD6EDAA}">
      <dsp:nvSpPr>
        <dsp:cNvPr id="0" name=""/>
        <dsp:cNvSpPr/>
      </dsp:nvSpPr>
      <dsp:spPr>
        <a:xfrm>
          <a:off x="1279490" y="2981333"/>
          <a:ext cx="5774499" cy="8641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4. Составление современного портрета  Маленького принца.</a:t>
          </a:r>
        </a:p>
      </dsp:txBody>
      <dsp:txXfrm>
        <a:off x="1279490" y="2981333"/>
        <a:ext cx="4781616" cy="864107"/>
      </dsp:txXfrm>
    </dsp:sp>
    <dsp:sp modelId="{9BB627A6-56D6-4DCC-9310-868B7072AAF0}">
      <dsp:nvSpPr>
        <dsp:cNvPr id="0" name=""/>
        <dsp:cNvSpPr/>
      </dsp:nvSpPr>
      <dsp:spPr>
        <a:xfrm>
          <a:off x="1724850" y="3936492"/>
          <a:ext cx="5774499" cy="8641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5.  Выставка рисунков «Цвети , Земля!»</a:t>
          </a:r>
        </a:p>
      </dsp:txBody>
      <dsp:txXfrm>
        <a:off x="1724850" y="3936492"/>
        <a:ext cx="4781616" cy="864108"/>
      </dsp:txXfrm>
    </dsp:sp>
    <dsp:sp modelId="{BC561EE5-512E-4759-A7A7-C1A8FCCD1B02}">
      <dsp:nvSpPr>
        <dsp:cNvPr id="0" name=""/>
        <dsp:cNvSpPr/>
      </dsp:nvSpPr>
      <dsp:spPr>
        <a:xfrm>
          <a:off x="5212829" y="631278"/>
          <a:ext cx="561670" cy="561670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500" kern="1200"/>
        </a:p>
      </dsp:txBody>
      <dsp:txXfrm>
        <a:off x="5212829" y="631278"/>
        <a:ext cx="561670" cy="561670"/>
      </dsp:txXfrm>
    </dsp:sp>
    <dsp:sp modelId="{878A12F3-0E3C-483E-8E24-F8F87B9E7404}">
      <dsp:nvSpPr>
        <dsp:cNvPr id="0" name=""/>
        <dsp:cNvSpPr/>
      </dsp:nvSpPr>
      <dsp:spPr>
        <a:xfrm>
          <a:off x="5644041" y="1615401"/>
          <a:ext cx="561670" cy="561670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500" kern="1200"/>
        </a:p>
      </dsp:txBody>
      <dsp:txXfrm>
        <a:off x="5644041" y="1615401"/>
        <a:ext cx="561670" cy="561670"/>
      </dsp:txXfrm>
    </dsp:sp>
    <dsp:sp modelId="{601A1C22-3E73-45DF-B6D7-6C2AD5B4688E}">
      <dsp:nvSpPr>
        <dsp:cNvPr id="0" name=""/>
        <dsp:cNvSpPr/>
      </dsp:nvSpPr>
      <dsp:spPr>
        <a:xfrm>
          <a:off x="6075254" y="2585123"/>
          <a:ext cx="561670" cy="561670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500" kern="1200"/>
        </a:p>
      </dsp:txBody>
      <dsp:txXfrm>
        <a:off x="6075254" y="2585123"/>
        <a:ext cx="561670" cy="561670"/>
      </dsp:txXfrm>
    </dsp:sp>
    <dsp:sp modelId="{89C01A24-8E56-4022-8DE3-BBFBE3A1A17C}">
      <dsp:nvSpPr>
        <dsp:cNvPr id="0" name=""/>
        <dsp:cNvSpPr/>
      </dsp:nvSpPr>
      <dsp:spPr>
        <a:xfrm>
          <a:off x="6506467" y="3578847"/>
          <a:ext cx="561670" cy="561670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500" kern="1200"/>
        </a:p>
      </dsp:txBody>
      <dsp:txXfrm>
        <a:off x="6506467" y="3578847"/>
        <a:ext cx="561670" cy="561670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1BCCD90-8C25-44C3-ACC7-D38C1A914487}">
      <dsp:nvSpPr>
        <dsp:cNvPr id="0" name=""/>
        <dsp:cNvSpPr/>
      </dsp:nvSpPr>
      <dsp:spPr>
        <a:xfrm>
          <a:off x="3856056" y="2160270"/>
          <a:ext cx="2640330" cy="2640330"/>
        </a:xfrm>
        <a:prstGeom prst="gear9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Цикл практических дел на «планете</a:t>
          </a:r>
          <a:r>
            <a:rPr lang="ru-RU" sz="1300" kern="1200" dirty="0" smtClean="0"/>
            <a:t>»</a:t>
          </a:r>
          <a:endParaRPr lang="ru-RU" sz="1300" kern="1200" dirty="0"/>
        </a:p>
      </dsp:txBody>
      <dsp:txXfrm>
        <a:off x="3856056" y="2160270"/>
        <a:ext cx="2640330" cy="2640330"/>
      </dsp:txXfrm>
    </dsp:sp>
    <dsp:sp modelId="{C1EEDAAD-09CB-44DE-A12C-853C0D3A185D}">
      <dsp:nvSpPr>
        <dsp:cNvPr id="0" name=""/>
        <dsp:cNvSpPr/>
      </dsp:nvSpPr>
      <dsp:spPr>
        <a:xfrm>
          <a:off x="1855780" y="1357321"/>
          <a:ext cx="2155584" cy="2277980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err="1" smtClean="0"/>
            <a:t>Выполне-ние</a:t>
          </a:r>
          <a:r>
            <a:rPr lang="ru-RU" sz="1600" kern="1200" dirty="0" smtClean="0"/>
            <a:t> правил Маленького принца</a:t>
          </a:r>
          <a:r>
            <a:rPr lang="ru-RU" sz="1300" kern="1200" dirty="0" smtClean="0"/>
            <a:t>.</a:t>
          </a:r>
          <a:endParaRPr lang="ru-RU" sz="1300" kern="1200" dirty="0"/>
        </a:p>
      </dsp:txBody>
      <dsp:txXfrm>
        <a:off x="1855780" y="1357321"/>
        <a:ext cx="2155584" cy="2277980"/>
      </dsp:txXfrm>
    </dsp:sp>
    <dsp:sp modelId="{0BB2B820-9E66-48C4-8ECC-E33CDF5FBF79}">
      <dsp:nvSpPr>
        <dsp:cNvPr id="0" name=""/>
        <dsp:cNvSpPr/>
      </dsp:nvSpPr>
      <dsp:spPr>
        <a:xfrm rot="20766710">
          <a:off x="3482834" y="211422"/>
          <a:ext cx="1881443" cy="1881443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err="1" smtClean="0"/>
            <a:t>Расстанов-ка</a:t>
          </a:r>
          <a:r>
            <a:rPr lang="ru-RU" sz="1600" kern="1200" dirty="0" smtClean="0"/>
            <a:t> знаков «</a:t>
          </a:r>
          <a:r>
            <a:rPr lang="ru-RU" sz="1600" kern="1200" dirty="0" err="1" smtClean="0"/>
            <a:t>Эко-движения</a:t>
          </a:r>
          <a:r>
            <a:rPr lang="ru-RU" sz="1600" kern="1200" dirty="0" smtClean="0"/>
            <a:t>».</a:t>
          </a:r>
          <a:endParaRPr lang="ru-RU" sz="1600" kern="1200" dirty="0"/>
        </a:p>
      </dsp:txBody>
      <dsp:txXfrm rot="66710">
        <a:off x="3895490" y="624077"/>
        <a:ext cx="1056132" cy="1056132"/>
      </dsp:txXfrm>
    </dsp:sp>
    <dsp:sp modelId="{6DC95D84-8EFE-4DF8-96CE-064EFFF2586A}">
      <dsp:nvSpPr>
        <dsp:cNvPr id="0" name=""/>
        <dsp:cNvSpPr/>
      </dsp:nvSpPr>
      <dsp:spPr>
        <a:xfrm>
          <a:off x="3570284" y="928696"/>
          <a:ext cx="3379622" cy="3379622"/>
        </a:xfrm>
        <a:prstGeom prst="circularArrow">
          <a:avLst>
            <a:gd name="adj1" fmla="val 4687"/>
            <a:gd name="adj2" fmla="val 299029"/>
            <a:gd name="adj3" fmla="val 2528961"/>
            <a:gd name="adj4" fmla="val 15833983"/>
            <a:gd name="adj5" fmla="val 546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C485F4-AC6E-4E30-90DD-D84D54A3026A}">
      <dsp:nvSpPr>
        <dsp:cNvPr id="0" name=""/>
        <dsp:cNvSpPr/>
      </dsp:nvSpPr>
      <dsp:spPr>
        <a:xfrm>
          <a:off x="1633382" y="1108713"/>
          <a:ext cx="2455506" cy="2455506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F13D82-1D44-4B66-B771-9FE56DE0A9D8}">
      <dsp:nvSpPr>
        <dsp:cNvPr id="0" name=""/>
        <dsp:cNvSpPr/>
      </dsp:nvSpPr>
      <dsp:spPr>
        <a:xfrm>
          <a:off x="2927359" y="71447"/>
          <a:ext cx="2647530" cy="2647530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7E5D78-592C-4212-8C2F-73568CE15091}" type="datetimeFigureOut">
              <a:rPr lang="ru-RU" smtClean="0"/>
              <a:pPr/>
              <a:t>15.03.2012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6AD8B7-AAAC-4E96-9C41-0C0BB59FB65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6AD8B7-AAAC-4E96-9C41-0C0BB59FB65C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A64C4B-8C41-4E95-955F-029665222F1C}" type="datetimeFigureOut">
              <a:rPr lang="ru-RU" smtClean="0"/>
              <a:pPr/>
              <a:t>15.03.2012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986D192-EF01-4E19-9D2C-424FFE1FF04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A64C4B-8C41-4E95-955F-029665222F1C}" type="datetimeFigureOut">
              <a:rPr lang="ru-RU" smtClean="0"/>
              <a:pPr/>
              <a:t>15.03.2012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986D192-EF01-4E19-9D2C-424FFE1FF0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A64C4B-8C41-4E95-955F-029665222F1C}" type="datetimeFigureOut">
              <a:rPr lang="ru-RU" smtClean="0"/>
              <a:pPr/>
              <a:t>15.03.2012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986D192-EF01-4E19-9D2C-424FFE1FF0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A64C4B-8C41-4E95-955F-029665222F1C}" type="datetimeFigureOut">
              <a:rPr lang="ru-RU" smtClean="0"/>
              <a:pPr/>
              <a:t>15.03.2012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986D192-EF01-4E19-9D2C-424FFE1FF0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A64C4B-8C41-4E95-955F-029665222F1C}" type="datetimeFigureOut">
              <a:rPr lang="ru-RU" smtClean="0"/>
              <a:pPr/>
              <a:t>15.03.2012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986D192-EF01-4E19-9D2C-424FFE1FF04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A64C4B-8C41-4E95-955F-029665222F1C}" type="datetimeFigureOut">
              <a:rPr lang="ru-RU" smtClean="0"/>
              <a:pPr/>
              <a:t>15.03.2012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986D192-EF01-4E19-9D2C-424FFE1FF0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A64C4B-8C41-4E95-955F-029665222F1C}" type="datetimeFigureOut">
              <a:rPr lang="ru-RU" smtClean="0"/>
              <a:pPr/>
              <a:t>15.03.2012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986D192-EF01-4E19-9D2C-424FFE1FF0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A64C4B-8C41-4E95-955F-029665222F1C}" type="datetimeFigureOut">
              <a:rPr lang="ru-RU" smtClean="0"/>
              <a:pPr/>
              <a:t>15.03.2012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986D192-EF01-4E19-9D2C-424FFE1FF0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A64C4B-8C41-4E95-955F-029665222F1C}" type="datetimeFigureOut">
              <a:rPr lang="ru-RU" smtClean="0"/>
              <a:pPr/>
              <a:t>15.03.2012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986D192-EF01-4E19-9D2C-424FFE1FF04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A64C4B-8C41-4E95-955F-029665222F1C}" type="datetimeFigureOut">
              <a:rPr lang="ru-RU" smtClean="0"/>
              <a:pPr/>
              <a:t>15.03.2012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986D192-EF01-4E19-9D2C-424FFE1FF0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A64C4B-8C41-4E95-955F-029665222F1C}" type="datetimeFigureOut">
              <a:rPr lang="ru-RU" smtClean="0"/>
              <a:pPr/>
              <a:t>15.03.2012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986D192-EF01-4E19-9D2C-424FFE1FF04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4AA64C4B-8C41-4E95-955F-029665222F1C}" type="datetimeFigureOut">
              <a:rPr lang="ru-RU" smtClean="0"/>
              <a:pPr/>
              <a:t>15.03.2012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5986D192-EF01-4E19-9D2C-424FFE1FF04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3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3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3.jpe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3.jpe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3.jpe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    </a:t>
            </a:r>
            <a:r>
              <a:rPr lang="ru-RU" sz="4500" b="1" i="1" dirty="0" smtClean="0">
                <a:solidFill>
                  <a:schemeClr val="accent4">
                    <a:lumMod val="75000"/>
                  </a:schemeClr>
                </a:solidFill>
              </a:rPr>
              <a:t>Экологический проект</a:t>
            </a:r>
            <a:endParaRPr lang="ru-RU" sz="4500" b="1" i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 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125727" y="2000240"/>
            <a:ext cx="7108036" cy="280076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6200" b="1" i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  </a:t>
            </a:r>
            <a:r>
              <a:rPr lang="ru-RU" sz="8800" b="1" i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Маленький </a:t>
            </a:r>
          </a:p>
          <a:p>
            <a:pPr algn="ctr"/>
            <a:r>
              <a:rPr lang="ru-RU" sz="8800" b="1" i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 принц.</a:t>
            </a:r>
            <a:endParaRPr lang="ru-RU" sz="8800" b="1" i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786182" y="4929198"/>
            <a:ext cx="4786346" cy="15573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 Выполнили  обучающиеся 2 класса МОУ СОШ с.Козлово </a:t>
            </a:r>
          </a:p>
          <a:p>
            <a:pPr algn="ctr"/>
            <a:r>
              <a:rPr lang="ru-RU" sz="2000" dirty="0" smtClean="0"/>
              <a:t>Руководитель проекта : </a:t>
            </a:r>
          </a:p>
          <a:p>
            <a:pPr algn="ctr"/>
            <a:r>
              <a:rPr lang="ru-RU" sz="2000" dirty="0" smtClean="0"/>
              <a:t>Кольцова Татьяна Алексеевна, учитель начальных классов МОУ СОШ с.Козлово</a:t>
            </a:r>
            <a:endParaRPr lang="ru-RU" sz="2000" dirty="0"/>
          </a:p>
        </p:txBody>
      </p:sp>
      <p:pic>
        <p:nvPicPr>
          <p:cNvPr id="6" name="Рисунок 5" descr="Image000_0.tmp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14414" y="3786190"/>
            <a:ext cx="1521965" cy="257176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85918" y="274638"/>
            <a:ext cx="714777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Операция «Доброе дело для планеты Земля».</a:t>
            </a:r>
            <a:endParaRPr lang="ru-RU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2976" y="1928802"/>
            <a:ext cx="7802684" cy="420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Рисунок 3" descr="Image000_0.tmp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00100" y="0"/>
            <a:ext cx="814826" cy="137686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28794" y="274638"/>
            <a:ext cx="7004894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Операция «Доброе дело для планеты Земля</a:t>
            </a:r>
            <a:r>
              <a:rPr lang="ru-RU" dirty="0" smtClean="0"/>
              <a:t>»</a:t>
            </a:r>
            <a:endParaRPr lang="ru-RU" dirty="0"/>
          </a:p>
        </p:txBody>
      </p:sp>
      <p:pic>
        <p:nvPicPr>
          <p:cNvPr id="5" name="Содержимое 4" descr="Image000_0.tmp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580805" y="1447800"/>
            <a:ext cx="7207939" cy="4800600"/>
          </a:xfrm>
          <a:prstGeom prst="rect">
            <a:avLst/>
          </a:prstGeom>
        </p:spPr>
      </p:pic>
      <p:pic>
        <p:nvPicPr>
          <p:cNvPr id="6" name="Рисунок 5" descr="Image000_0.tmp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00100" y="0"/>
            <a:ext cx="814826" cy="137686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4">
                    <a:lumMod val="75000"/>
                  </a:schemeClr>
                </a:solidFill>
              </a:rPr>
              <a:t>          Заключение.</a:t>
            </a:r>
            <a:endParaRPr lang="ru-RU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</a:rPr>
              <a:t>Данный проект – маленький шажок на пути к экологической культуре, капля в море жизненного опыта, которое формирует личность. Он ещё раз доказал, что экологически-ориентированная деятельность младших школьников может быть увлекательной, разнообразной, личностно и общественно-значимой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4" name="Рисунок 3" descr="Image000_0.t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00100" y="0"/>
            <a:ext cx="814826" cy="137686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Список литературы.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96646" indent="-514350">
              <a:buAutoNum type="arabicPeriod"/>
            </a:pPr>
            <a:r>
              <a:rPr lang="ru-RU" dirty="0" err="1" smtClean="0"/>
              <a:t>Молодова</a:t>
            </a:r>
            <a:r>
              <a:rPr lang="ru-RU" dirty="0" smtClean="0"/>
              <a:t> Л.П. Игровые экологические занятия с детьми. Мн., 1996.</a:t>
            </a:r>
          </a:p>
          <a:p>
            <a:pPr marL="596646" indent="-514350">
              <a:buAutoNum type="arabicPeriod"/>
            </a:pPr>
            <a:r>
              <a:rPr lang="ru-RU" dirty="0" smtClean="0"/>
              <a:t>Пахомова Н.Ю. Метод учебного проекта в образовательном </a:t>
            </a:r>
            <a:r>
              <a:rPr lang="ru-RU" dirty="0" err="1" smtClean="0"/>
              <a:t>учреждении.М</a:t>
            </a:r>
            <a:r>
              <a:rPr lang="ru-RU" dirty="0" smtClean="0"/>
              <a:t>., 2005.</a:t>
            </a:r>
          </a:p>
          <a:p>
            <a:pPr marL="596646" indent="-514350">
              <a:buAutoNum type="arabicPeriod"/>
            </a:pPr>
            <a:r>
              <a:rPr lang="ru-RU" dirty="0" smtClean="0"/>
              <a:t>Цветкова И.В. Экологический светофор. М., 1999.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Image000_0.t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00562" y="4239771"/>
            <a:ext cx="3857651" cy="2618229"/>
          </a:xfrm>
          <a:prstGeom prst="rect">
            <a:avLst/>
          </a:prstGeom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7200" dirty="0" smtClean="0"/>
              <a:t/>
            </a:r>
            <a:br>
              <a:rPr lang="ru-RU" sz="7200" dirty="0" smtClean="0"/>
            </a:br>
            <a:r>
              <a:rPr lang="ru-RU" sz="7200" dirty="0" smtClean="0"/>
              <a:t/>
            </a:r>
            <a:br>
              <a:rPr lang="ru-RU" sz="7200" dirty="0" smtClean="0"/>
            </a:br>
            <a:r>
              <a:rPr lang="ru-RU" sz="7200" dirty="0" smtClean="0"/>
              <a:t/>
            </a:r>
            <a:br>
              <a:rPr lang="ru-RU" sz="7200" dirty="0" smtClean="0"/>
            </a:br>
            <a:r>
              <a:rPr lang="ru-RU" sz="7200" dirty="0" smtClean="0"/>
              <a:t/>
            </a:r>
            <a:br>
              <a:rPr lang="ru-RU" sz="7200" dirty="0" smtClean="0"/>
            </a:br>
            <a:r>
              <a:rPr lang="ru-RU" sz="7200" dirty="0" smtClean="0"/>
              <a:t> </a:t>
            </a:r>
            <a:r>
              <a:rPr lang="ru-RU" sz="8800" dirty="0" smtClean="0"/>
              <a:t>Спасибо </a:t>
            </a:r>
            <a:r>
              <a:rPr lang="ru-RU" sz="8800" dirty="0" smtClean="0"/>
              <a:t>за    внимание</a:t>
            </a:r>
            <a:r>
              <a:rPr lang="ru-RU" sz="8000" dirty="0" smtClean="0"/>
              <a:t>!</a:t>
            </a:r>
            <a:endParaRPr lang="ru-RU" sz="8000" dirty="0"/>
          </a:p>
        </p:txBody>
      </p:sp>
      <p:pic>
        <p:nvPicPr>
          <p:cNvPr id="5" name="Рисунок 4" descr="Image000_0.tmp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200663" y="3574209"/>
            <a:ext cx="1943337" cy="3283791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 smtClean="0">
                <a:solidFill>
                  <a:schemeClr val="accent4">
                    <a:lumMod val="75000"/>
                  </a:schemeClr>
                </a:solidFill>
              </a:rPr>
              <a:t>         </a:t>
            </a:r>
            <a:r>
              <a:rPr lang="ru-RU" sz="4400" dirty="0" err="1" smtClean="0">
                <a:solidFill>
                  <a:schemeClr val="accent4">
                    <a:lumMod val="75000"/>
                  </a:schemeClr>
                </a:solidFill>
              </a:rPr>
              <a:t>Целеполагание</a:t>
            </a:r>
            <a:endParaRPr lang="ru-RU" sz="4400" dirty="0">
              <a:solidFill>
                <a:schemeClr val="accent4">
                  <a:lumMod val="75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435100" y="1447800"/>
          <a:ext cx="749935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Рисунок 4" descr="Image000_0.tmp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000100" y="0"/>
            <a:ext cx="814826" cy="137686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/>
              <a:t>     </a:t>
            </a:r>
            <a:r>
              <a:rPr lang="ru-RU" b="1" i="1" dirty="0" smtClean="0">
                <a:solidFill>
                  <a:schemeClr val="accent4">
                    <a:lumMod val="75000"/>
                  </a:schemeClr>
                </a:solidFill>
              </a:rPr>
              <a:t>Задачи проекта:</a:t>
            </a:r>
            <a:endParaRPr lang="ru-RU" b="1" i="1" dirty="0">
              <a:solidFill>
                <a:schemeClr val="accent4">
                  <a:lumMod val="75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435100" y="1447800"/>
          <a:ext cx="749935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Рисунок 4" descr="Image000_0.tmp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000100" y="0"/>
            <a:ext cx="814826" cy="137686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57356" y="274638"/>
            <a:ext cx="7076332" cy="868346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4">
                    <a:lumMod val="75000"/>
                  </a:schemeClr>
                </a:solidFill>
              </a:rPr>
              <a:t>Условия реализации проекта</a:t>
            </a:r>
            <a:r>
              <a:rPr lang="ru-RU" dirty="0" smtClean="0"/>
              <a:t>: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435100" y="1447800"/>
          <a:ext cx="749935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Рисунок 4" descr="Image000_0.tmp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000100" y="0"/>
            <a:ext cx="814826" cy="137686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4294967295"/>
          </p:nvPr>
        </p:nvGraphicFramePr>
        <p:xfrm>
          <a:off x="1357290" y="500042"/>
          <a:ext cx="7499350" cy="57483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Рисунок 2" descr="Image000_0.tmp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000100" y="0"/>
            <a:ext cx="814826" cy="137686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785918" y="357166"/>
            <a:ext cx="7140890" cy="1143000"/>
          </a:xfrm>
        </p:spPr>
        <p:txBody>
          <a:bodyPr/>
          <a:lstStyle/>
          <a:p>
            <a:r>
              <a:rPr lang="ru-RU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accent4">
                    <a:lumMod val="75000"/>
                  </a:schemeClr>
                </a:solidFill>
              </a:rPr>
              <a:t>I.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</a:rPr>
              <a:t> Подготовительный этап.</a:t>
            </a:r>
            <a:endParaRPr lang="ru-RU" dirty="0">
              <a:solidFill>
                <a:schemeClr val="accent4">
                  <a:lumMod val="75000"/>
                </a:schemeClr>
              </a:solidFill>
            </a:endParaRPr>
          </a:p>
        </p:txBody>
      </p:sp>
      <p:graphicFrame>
        <p:nvGraphicFramePr>
          <p:cNvPr id="9" name="Содержимое 8"/>
          <p:cNvGraphicFramePr>
            <a:graphicFrameLocks noGrp="1"/>
          </p:cNvGraphicFramePr>
          <p:nvPr>
            <p:ph idx="1"/>
          </p:nvPr>
        </p:nvGraphicFramePr>
        <p:xfrm>
          <a:off x="1435100" y="1447800"/>
          <a:ext cx="749935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Рисунок 3" descr="Image000_0.tmp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000100" y="0"/>
            <a:ext cx="814826" cy="137686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Image000_0.t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71539" y="3803399"/>
            <a:ext cx="4500593" cy="3054601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00232" y="274638"/>
            <a:ext cx="6933456" cy="1143000"/>
          </a:xfrm>
        </p:spPr>
        <p:txBody>
          <a:bodyPr/>
          <a:lstStyle/>
          <a:p>
            <a:r>
              <a:rPr lang="en-US" dirty="0" smtClean="0">
                <a:solidFill>
                  <a:schemeClr val="accent4">
                    <a:lumMod val="75000"/>
                  </a:schemeClr>
                </a:solidFill>
              </a:rPr>
              <a:t>II. 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</a:rPr>
              <a:t>Основной этап.</a:t>
            </a:r>
            <a:endParaRPr lang="ru-RU" dirty="0">
              <a:solidFill>
                <a:schemeClr val="accent4">
                  <a:lumMod val="75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644650" y="1214422"/>
          <a:ext cx="749935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6" name="Рисунок 5" descr="Image000_0.tmp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1000100" y="0"/>
            <a:ext cx="814826" cy="137686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00232" y="274638"/>
            <a:ext cx="6933456" cy="1143000"/>
          </a:xfrm>
        </p:spPr>
        <p:txBody>
          <a:bodyPr/>
          <a:lstStyle/>
          <a:p>
            <a:r>
              <a:rPr lang="en-US" dirty="0" smtClean="0">
                <a:solidFill>
                  <a:schemeClr val="accent4">
                    <a:lumMod val="75000"/>
                  </a:schemeClr>
                </a:solidFill>
              </a:rPr>
              <a:t>III.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</a:rPr>
              <a:t> Подведение итогов.</a:t>
            </a:r>
            <a:endParaRPr lang="ru-RU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</a:rPr>
              <a:t> Праздник «День рождения планеты».</a:t>
            </a:r>
          </a:p>
          <a:p>
            <a:pPr>
              <a:buNone/>
            </a:pP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</a:rPr>
              <a:t>Посвящение в Маленьких принцев».</a:t>
            </a:r>
            <a:endParaRPr lang="ru-RU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7" name="Picture 7" descr="mso6404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7290" y="2143116"/>
            <a:ext cx="7358114" cy="4143404"/>
          </a:xfrm>
          <a:prstGeom prst="rect">
            <a:avLst/>
          </a:prstGeom>
          <a:noFill/>
        </p:spPr>
      </p:pic>
      <p:pic>
        <p:nvPicPr>
          <p:cNvPr id="5" name="Рисунок 4" descr="Image000_0.tmp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00100" y="0"/>
            <a:ext cx="814826" cy="137686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57356" y="274638"/>
            <a:ext cx="7076332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4900" dirty="0" smtClean="0">
                <a:solidFill>
                  <a:schemeClr val="accent4">
                    <a:lumMod val="75000"/>
                  </a:schemeClr>
                </a:solidFill>
              </a:rPr>
              <a:t>Посвящение в Маленьких принцев.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5" name="Picture 7" descr="mso968C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57356" y="1714488"/>
            <a:ext cx="6103329" cy="4528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Image000_0.tmp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00100" y="0"/>
            <a:ext cx="814826" cy="137686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177</TotalTime>
  <Words>349</Words>
  <Application>Microsoft Office PowerPoint</Application>
  <PresentationFormat>Экран (4:3)</PresentationFormat>
  <Paragraphs>50</Paragraphs>
  <Slides>14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Солнцестояние</vt:lpstr>
      <vt:lpstr>    Экологический проект</vt:lpstr>
      <vt:lpstr>         Целеполагание</vt:lpstr>
      <vt:lpstr>     Задачи проекта:</vt:lpstr>
      <vt:lpstr>Условия реализации проекта:</vt:lpstr>
      <vt:lpstr>Слайд 5</vt:lpstr>
      <vt:lpstr> I. Подготовительный этап.</vt:lpstr>
      <vt:lpstr>II. Основной этап.</vt:lpstr>
      <vt:lpstr>III. Подведение итогов.</vt:lpstr>
      <vt:lpstr>  Посвящение в Маленьких принцев.  </vt:lpstr>
      <vt:lpstr>Операция «Доброе дело для планеты Земля».</vt:lpstr>
      <vt:lpstr>Операция «Доброе дело для планеты Земля»</vt:lpstr>
      <vt:lpstr>          Заключение.</vt:lpstr>
      <vt:lpstr>  Список литературы.</vt:lpstr>
      <vt:lpstr>     Спасибо за   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Экологический проект</dc:title>
  <dc:creator>Work</dc:creator>
  <cp:lastModifiedBy>Work</cp:lastModifiedBy>
  <cp:revision>20</cp:revision>
  <dcterms:created xsi:type="dcterms:W3CDTF">2012-03-14T17:50:14Z</dcterms:created>
  <dcterms:modified xsi:type="dcterms:W3CDTF">2012-03-15T10:40:14Z</dcterms:modified>
</cp:coreProperties>
</file>