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6" r:id="rId3"/>
    <p:sldId id="257" r:id="rId4"/>
    <p:sldId id="261" r:id="rId5"/>
    <p:sldId id="268" r:id="rId6"/>
    <p:sldId id="269" r:id="rId7"/>
    <p:sldId id="259" r:id="rId8"/>
    <p:sldId id="272" r:id="rId9"/>
    <p:sldId id="273" r:id="rId10"/>
    <p:sldId id="262" r:id="rId11"/>
    <p:sldId id="274" r:id="rId12"/>
    <p:sldId id="264" r:id="rId13"/>
    <p:sldId id="263" r:id="rId14"/>
    <p:sldId id="270" r:id="rId15"/>
    <p:sldId id="271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6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1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2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4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4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2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4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2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BEE4-4773-4C28-8640-840A1D4A20D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CDA8-1335-4A8C-93B3-09AEAA98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0116" y="948162"/>
            <a:ext cx="5652654" cy="48921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«Успех каждого ребёнка» в рамках национального проекта «Образование»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(Срок реализации 01.01.2019-31.12.2024г.)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1\Desktop\IMG_20191120_012420-768x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9" y="492531"/>
            <a:ext cx="5811763" cy="55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C:\Users\1\Desktop\Для Ирины Евг на сайт ЛАГЕРЬ-18\ГИБДД\DSC0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9" y="124772"/>
            <a:ext cx="4833142" cy="650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275208"/>
            <a:ext cx="5988178" cy="62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34" y="247742"/>
            <a:ext cx="7707505" cy="63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" y="233841"/>
            <a:ext cx="6473227" cy="4150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1" y="233840"/>
            <a:ext cx="6045103" cy="43071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35418" y="5088255"/>
            <a:ext cx="13080511" cy="21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0" y="2953872"/>
            <a:ext cx="5151422" cy="390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5" y="248574"/>
            <a:ext cx="10750858" cy="647182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Выбор-2018: сестринское </a:t>
            </a:r>
            <a:r>
              <a:rPr lang="ru-RU" b="1" dirty="0"/>
              <a:t>дело, строительство,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</a:t>
            </a:r>
            <a:r>
              <a:rPr lang="ru-RU" b="1" dirty="0"/>
              <a:t>международных отношений, лингвистика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Выбор-2020: сестринское </a:t>
            </a:r>
            <a:r>
              <a:rPr lang="ru-RU" b="1" dirty="0"/>
              <a:t>дело, юрист-консультант, сетевое и системное администрирование, электромеханика торгового и холодильного оборудования, техническая эксплуатация и обслуживание электрического и электромеханического </a:t>
            </a:r>
            <a:r>
              <a:rPr lang="ru-RU" b="1" dirty="0" smtClean="0"/>
              <a:t>оборудования; </a:t>
            </a:r>
            <a:r>
              <a:rPr lang="ru-RU" b="1" dirty="0"/>
              <a:t>технология хлеба, кондитерских и макаронных изделий.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33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1"/>
            <a:ext cx="9592732" cy="3767421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ыбор </a:t>
            </a:r>
            <a:r>
              <a:rPr lang="ru-RU" sz="5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профессии </a:t>
            </a:r>
            <a:r>
              <a:rPr lang="ru-RU" sz="5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это </a:t>
            </a:r>
            <a:r>
              <a:rPr lang="ru-RU" sz="5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поиск </a:t>
            </a: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славы или удачи, а  поиск дела, заниматься которым будет </a:t>
            </a:r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счастьем.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8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476" y="654908"/>
            <a:ext cx="10948086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«Ранняя профориентация как необходимое условие реализации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«Успех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каждого ребёнка»: направления и формы работы»</a:t>
            </a:r>
            <a:endParaRPr lang="ru-RU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10.2.22.52\обмен\Садиковой И 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77" y="3027233"/>
            <a:ext cx="5730875" cy="367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5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662545"/>
            <a:ext cx="10253709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3825" algn="l"/>
              </a:tabLst>
            </a:pPr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в жизни человека что-то судьбоносное, так это выбор профессии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3825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Н.Г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Чернышевский                                      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831" y="1651803"/>
            <a:ext cx="10750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 задача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деятельности-дать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школьникам возможность осознанно выбрать профессию в быстро меняющемся мире, определиться с образовательной траекторией и в будущем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найти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 место на рынке труда.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инансовая-грамот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969819"/>
            <a:ext cx="11027406" cy="51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proektorija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7" y="311560"/>
            <a:ext cx="10474305" cy="65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46" y="96714"/>
            <a:ext cx="10370125" cy="141316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Топовые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специалисты, востребованные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  полезные  советы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1" y="146369"/>
            <a:ext cx="7963269" cy="64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6" y="159579"/>
            <a:ext cx="7936637" cy="641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10" y="270449"/>
            <a:ext cx="8096434" cy="61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71</Words>
  <Application>Microsoft Office PowerPoint</Application>
  <PresentationFormat>Произвольный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Топовые специалисты, востребованные профессии  и  полезные  советы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Выбор-2018: сестринское дело, строительство,  история международных отношений, лингвистика.     Выбор-2020: сестринское дело, юрист-консультант, сетевое и системное администрирование, электромеханика торгового и холодильного оборудования, техническая эксплуатация и обслуживание электрического и электромеханического оборудования; технология хлеба, кондитерских и макаронных изделий.</vt:lpstr>
      <vt:lpstr>Выбор профессии – это не поиск славы или удачи, а  поиск дела, заниматься которым будет счастьем.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29</cp:revision>
  <dcterms:created xsi:type="dcterms:W3CDTF">2020-08-20T11:28:49Z</dcterms:created>
  <dcterms:modified xsi:type="dcterms:W3CDTF">2020-08-26T17:27:58Z</dcterms:modified>
</cp:coreProperties>
</file>