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05" autoAdjust="0"/>
    <p:restoredTop sz="94660"/>
  </p:normalViewPr>
  <p:slideViewPr>
    <p:cSldViewPr>
      <p:cViewPr>
        <p:scale>
          <a:sx n="75" d="100"/>
          <a:sy n="75" d="100"/>
        </p:scale>
        <p:origin x="-13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</c:v>
                </c:pt>
                <c:pt idx="1">
                  <c:v>72</c:v>
                </c:pt>
                <c:pt idx="2">
                  <c:v>91</c:v>
                </c:pt>
                <c:pt idx="5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0</c:v>
                </c:pt>
                <c:pt idx="1">
                  <c:v>28</c:v>
                </c:pt>
                <c:pt idx="2">
                  <c:v>9</c:v>
                </c:pt>
                <c:pt idx="5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3">
                  <c:v>44</c:v>
                </c:pt>
                <c:pt idx="4">
                  <c:v>11</c:v>
                </c:pt>
                <c:pt idx="6">
                  <c:v>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3">
                  <c:v>16</c:v>
                </c:pt>
                <c:pt idx="4">
                  <c:v>13</c:v>
                </c:pt>
                <c:pt idx="6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Лист1!$F$2:$F$8</c:f>
              <c:numCache>
                <c:formatCode>General</c:formatCode>
                <c:ptCount val="7"/>
                <c:pt idx="3">
                  <c:v>16</c:v>
                </c:pt>
                <c:pt idx="4">
                  <c:v>2</c:v>
                </c:pt>
                <c:pt idx="6">
                  <c:v>45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3">
                  <c:v>24</c:v>
                </c:pt>
                <c:pt idx="4">
                  <c:v>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Лист1!$H$2:$H$8</c:f>
              <c:numCache>
                <c:formatCode>General</c:formatCode>
                <c:ptCount val="7"/>
                <c:pt idx="3">
                  <c:v>0</c:v>
                </c:pt>
                <c:pt idx="4">
                  <c:v>72</c:v>
                </c:pt>
              </c:numCache>
            </c:numRef>
          </c:val>
        </c:ser>
        <c:shape val="cylinder"/>
        <c:axId val="90914176"/>
        <c:axId val="90915968"/>
        <c:axId val="0"/>
      </c:bar3DChart>
      <c:catAx>
        <c:axId val="90914176"/>
        <c:scaling>
          <c:orientation val="minMax"/>
        </c:scaling>
        <c:axPos val="b"/>
        <c:tickLblPos val="nextTo"/>
        <c:crossAx val="90915968"/>
        <c:crosses val="autoZero"/>
        <c:auto val="1"/>
        <c:lblAlgn val="ctr"/>
        <c:lblOffset val="100"/>
      </c:catAx>
      <c:valAx>
        <c:axId val="90915968"/>
        <c:scaling>
          <c:orientation val="minMax"/>
        </c:scaling>
        <c:axPos val="l"/>
        <c:majorGridlines/>
        <c:numFmt formatCode="General" sourceLinked="1"/>
        <c:tickLblPos val="nextTo"/>
        <c:crossAx val="909141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115110" cy="2868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Tik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To</a:t>
            </a:r>
            <a:r>
              <a:rPr lang="en-US" dirty="0" smtClean="0">
                <a:solidFill>
                  <a:srgbClr val="FFFF00"/>
                </a:solidFill>
              </a:rPr>
              <a:t>k</a:t>
            </a:r>
            <a:r>
              <a:rPr lang="ru-RU" dirty="0" smtClean="0">
                <a:solidFill>
                  <a:srgbClr val="FFFF00"/>
                </a:solidFill>
              </a:rPr>
              <a:t> - популярная социальная сеть среди подрастающего поколения»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286256"/>
            <a:ext cx="5114778" cy="1101248"/>
          </a:xfrm>
        </p:spPr>
        <p:txBody>
          <a:bodyPr>
            <a:normAutofit fontScale="25000" lnSpcReduction="20000"/>
          </a:bodyPr>
          <a:lstStyle/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Выполнили : обучающиеся 11 класса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МОУ СОШ с.Козлово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Столбова Юлия 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Зорина Елизавета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Куратор : 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учитель истории и обществознания 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Курочкина М.А.</a:t>
            </a:r>
          </a:p>
          <a:p>
            <a:endParaRPr lang="ru-RU" dirty="0"/>
          </a:p>
        </p:txBody>
      </p:sp>
      <p:sp>
        <p:nvSpPr>
          <p:cNvPr id="6146" name="AutoShape 2" descr="https://www.digiseller.ru/preview/942234/p1_2876104_900dc8c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286124"/>
            <a:ext cx="335756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1643050"/>
            <a:ext cx="6255488" cy="74350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Че́ллендж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(англ. 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Challenge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– вызов, бросить вызов) — жанр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интернет-роликов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в которых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блогер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выполняет задание на видеокамеру и размещает его в сети, а затем предлагает повторить это задание своему знакомому или неограниченному кругу пользователей. Своего рода задания на «слабо». Первые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челленджи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появились на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позже они стали встречаться в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TikTok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https://maski-instagrama.ru/wp-content/uploads/0/d/1/0d10386e1175d04116777825f4aaa9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000372"/>
            <a:ext cx="5500726" cy="325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928670"/>
            <a:ext cx="6255488" cy="74350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Практическая часть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выявление количества обучающихся  с 5-11 класс , знающих о существовании социальной сети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TikTok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714488"/>
            <a:ext cx="721523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1.Знаешь ли ты что такое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Tok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»?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(ДА; НЕТ)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2.Ты пользуешься данной социальной сетью?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(ДА; НЕТ)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3.Знаешь ли ты что такое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челлендж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»?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(ДА; НЕТ)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4.Как ты используешь социальную сеть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Tok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а) просто просматриваю видеоролики;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 ищу для себя интересные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челленджи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в) снимаю интересные видео и выкладываю их в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Tok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часто ты снимаешь видеоролики для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Tok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а) несколько раз в месяц;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 несколько раз в неделю;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в) каждый день;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г) несколько раз в день;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вообще не снимаю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6. Слышал ли ты об опасных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челленджах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в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Tok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»?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(ДА; НЕТ)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7.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TikTok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для тебя…..?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а) развлечение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 способ самовыражения;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в) модное явление;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г) зависимость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500034" y="785794"/>
          <a:ext cx="757246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4286256"/>
            <a:ext cx="8143932" cy="64294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               Заключение</a:t>
            </a:r>
          </a:p>
          <a:p>
            <a:pPr algn="l"/>
            <a:endParaRPr lang="ru-RU" sz="96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l"/>
            <a:r>
              <a:rPr lang="ru-RU" sz="9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	Проанализировав источники информации, мы узнали историю появления социальной сети «</a:t>
            </a:r>
            <a:r>
              <a:rPr lang="ru-RU" sz="9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Tik</a:t>
            </a:r>
            <a:r>
              <a:rPr lang="ru-RU" sz="9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Tok</a:t>
            </a:r>
            <a:r>
              <a:rPr lang="ru-RU" sz="9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», а так же когда «</a:t>
            </a:r>
            <a:r>
              <a:rPr lang="ru-RU" sz="9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Tik</a:t>
            </a:r>
            <a:r>
              <a:rPr lang="ru-RU" sz="9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Tok</a:t>
            </a:r>
            <a:r>
              <a:rPr lang="ru-RU" sz="9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» впервые появился в </a:t>
            </a:r>
            <a:r>
              <a:rPr lang="ru-RU" sz="9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России.Также</a:t>
            </a:r>
            <a:r>
              <a:rPr lang="ru-RU" sz="9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мы выяснили, почему данная социальная сеть пользуется огромной популярностью среди подрастающего поколения.</a:t>
            </a:r>
          </a:p>
          <a:p>
            <a:pPr algn="l"/>
            <a:endParaRPr lang="ru-RU" sz="96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l"/>
            <a:r>
              <a:rPr lang="ru-RU" sz="9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	Наша гипотеза подтвердилась: </a:t>
            </a:r>
            <a:r>
              <a:rPr lang="ru-RU" sz="9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социальная сеть «</a:t>
            </a:r>
            <a:r>
              <a:rPr lang="en-US" sz="96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TikTok</a:t>
            </a:r>
            <a:r>
              <a:rPr lang="ru-RU" sz="9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» может выступать как инструмент социализации подростков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4414" y="4572008"/>
            <a:ext cx="6255488" cy="74350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571480"/>
            <a:ext cx="75724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Портал «История социальной сети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Tik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Tok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https://tg-tiktok.ru/tik-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tok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Портал «Почему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Tik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Tok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 популярен? Каковы его перспективы в будущем?» https://spark.ru/startup/it-agenstvo-index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Портал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Tik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Tok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Википедия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 https://ru.wikipedia.org/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Портал «Чем же так популярен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ТикТок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?» История успеха компании. https://zen.yandex.ru/media/id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Портал «Газета.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https://www.gazeta.ru/tech/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Портал https://tikstar.ru/protiktok/featured/deti-bez-prismotra-v-tiktok/ Статья: «Дети без присмотра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TikTok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6255488" cy="1362075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http://i.mycdn.me/i?r=AzEPZsRbOZEKgBhR0XGMT1RkfGZeq79Ip5mN7KIgPR5wIq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14554"/>
            <a:ext cx="6286544" cy="399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-1000156"/>
            <a:ext cx="8715372" cy="421484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«Тик Ток»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(англ.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TikTok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 - сервис для создания и просмотра коротких видео, принадлежащий пекинской компании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ByteDance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 Запущенная летом 2018 года международная версия на данный момент является ведущей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видеоплатформой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для коротких видео в Китае</a:t>
            </a:r>
            <a:r>
              <a:rPr lang="ru-RU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и становится всё более популярной в других странах, став одним из наиболее быстрорастущих и скачиваемых приложений.</a:t>
            </a:r>
          </a:p>
          <a:p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00372"/>
            <a:ext cx="5339214" cy="3531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714356"/>
            <a:ext cx="8286808" cy="635798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знакомство с приложением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Тик Ток, выявление информированности подростков о социальной сети «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Tok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l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1.Изучить литературу по данной теме;</a:t>
            </a:r>
          </a:p>
          <a:p>
            <a:pPr algn="l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2.Узнать историю появления социальной сети «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Tok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l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3.Выявить причины влияния социальной сети «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Tok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» на подростков;</a:t>
            </a:r>
          </a:p>
          <a:p>
            <a:pPr algn="l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4.Провести анкетирование среди подростков нашей школы, с целью выявления их информирования о социальной сети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Tok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l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-изучение и анализ источников и Интернет ресурсов;</a:t>
            </a:r>
          </a:p>
          <a:p>
            <a:pPr algn="l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-анкетирование учащихся 5-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классов ;</a:t>
            </a:r>
          </a:p>
          <a:p>
            <a:pPr algn="l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-опрос;</a:t>
            </a:r>
          </a:p>
          <a:p>
            <a:pPr algn="l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-обобщение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642918"/>
            <a:ext cx="8143932" cy="564360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Tok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» это популярный интернет – сервис, ориентированный на создание коротких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видеороликов.Почему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она пользуется таким успехом в подростковой среде, и какое влияние оказывает на них? Что это? Мода? Увлечение? Хобби?</a:t>
            </a:r>
          </a:p>
          <a:p>
            <a:pPr algn="l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мы считаем, что социальная сеть «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TikTok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» может выступать как инструмент социализации подростков.</a:t>
            </a:r>
          </a:p>
          <a:p>
            <a:pPr algn="l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Новизна работы :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современное социальное направление мы рассмотрели на примере своей школы.</a:t>
            </a:r>
          </a:p>
          <a:p>
            <a:pPr algn="l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:  социальная сеть «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Tok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»» </a:t>
            </a:r>
          </a:p>
          <a:p>
            <a:pPr algn="l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: знакомство с приложением «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Tik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 smtClean="0">
                <a:latin typeface="Times New Roman" pitchFamily="18" charset="0"/>
                <a:cs typeface="Times New Roman" pitchFamily="18" charset="0"/>
              </a:rPr>
              <a:t>Tok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»  в подростковой среде.</a:t>
            </a:r>
          </a:p>
          <a:p>
            <a:pPr algn="l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значимость: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результаты исследования могут быть использованы на классных часах и на уроках обществознания.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00108"/>
            <a:ext cx="9144000" cy="1952627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Сам термин «социальная сеть» появился задолго до Интернета – в 1954 году понятие социальных сетей ввел американский социолог Джеймс Барнс, подразумевая под ним разветвление взаимосвязи отдельного человека с другими людьми.</a:t>
            </a:r>
          </a:p>
          <a:p>
            <a:pPr algn="l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 настоящее время термин 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«социальная сеть»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трактуется так: 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- платформа, которую люди используют для общения, создания социальных отношений с другими людьми, которые имеют схожие интересы или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офлайн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- связи.</a:t>
            </a:r>
          </a:p>
          <a:p>
            <a:endParaRPr lang="ru-RU" dirty="0"/>
          </a:p>
        </p:txBody>
      </p:sp>
      <p:pic>
        <p:nvPicPr>
          <p:cNvPr id="2050" name="Picture 2" descr="https://avatars.mds.yandex.net/get-zen_doc/169683/pub_5c229b0368bdca00aacb2e13_5c235cfeb5e90c00aa78a525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3214710" cy="3256263"/>
          </a:xfrm>
          <a:prstGeom prst="rect">
            <a:avLst/>
          </a:prstGeom>
          <a:noFill/>
        </p:spPr>
      </p:pic>
      <p:sp>
        <p:nvSpPr>
          <p:cNvPr id="2052" name="AutoShape 4" descr="https://domashnyaya-kosmetika.ru/wp-content/uploads/2020/01/Social-media-presen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fb.ru/misc/i/gallery/106908/29606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483928"/>
            <a:ext cx="4429156" cy="2726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57298"/>
            <a:ext cx="8001024" cy="743507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ТикТок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(англ.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TikTok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 — социальная сеть для создания и просмотра коротких видео, принадлежащая пекинской компании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ByteDance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Основателем платформы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ByteDance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приложения социальной сети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TikTok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37 – летний предприниматель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Чжан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Можно с уверенностью утверждать, что именно он создал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ТикТок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zen_doc/1593239/pub_5e7b32517bc52e72b9e0a3d4_5e7b33b37bd8597d62fbcb73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396480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yandex-images.naydex.net/g47h2fp81/05ea0avEOEW/5WyFgTt_NvYQq8Kpo5qgW3adjEpgdGFt6bT4oBAkroWqMbScYIi9xv96HFNoheSFbJEYjjCQdFWGQ5dx7JTxx3OrwwDrvyciQC-C_7cKtcniywKE7i-qY2drsyiffG6GaPVxCaeZbtzledlSaMczju7TicskSmtPVFoOYOmTYJj3_ZTJuHl-tZIlUi-hnHGZtR1MSayvqalmpjjl1z8iRGlxswX_kCPaqWkZWeGMuAUvkIWHr0hkBVmVxuln3qiTPvLbQr9-cTrWoh8vphQ1nf1bz4Ou4qKkKuq1JRAx5Mbq_fuEPV2p3mpg0J2pwTEEbhOHxWnMYkDY1Ecs5Fuv1PYzHEP7dHZwEatR5KZaPp_60oaDbGUhpSnr8mveu67GoD7wxL1dKdgsrZ-WKM94B6zayEsghuLM2d_Ia6XQptZxPJVEt3e9e5_imqugU36Vt9NEgOhhY-Kh57vi2LsqCiH1dsv5F-CdLKpQmyPO-cCgGgaNLsWrStgXgSllW61T8Tvbzz5-P7ef4phqLlz11PxXzcEvIqtkKaK0rVR_aULp-vuOcFlpl-FnUZjhxXnG5JOCgihMqE_eWwNn5NAukra5VQH6PvN6ka9YIiHWOZl3EIxIZ-3upOUq9erfNypHaDB2Bflc79cs7FBdbAnwiWiTxsQnzS6Bk1vHKWAfptTwuVhFvXJ5tVCqnCcr2Dqcu1APiuTlYe6nrnurGDRqwCL3tMK2VmfaamAd36QAcQZoUk_F5YAqR9taSyQk3m-ZOP6TD3C3NzVeYxQibph7kHMUhELnLOHvp2PwqB2yYU5pN3oKsZcq2SatV1nixf8CbpSNxW2JIkvU1onupxEsUPZ8mo29srqyn6bU6ylbt1s8FUzCJeJgoqhhuSJff2UH57g8y7EeZpVvo5fXYolzxSecgsakj6qEGBwCKW9eYF5w-dsJ_X1-c1JuFykhWHWX-9KLw6clKq3sbvCk0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3116"/>
            <a:ext cx="383673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pbs.twimg.com/media/ECZs7xqXYAAzwT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286256"/>
            <a:ext cx="3786214" cy="2333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zarabativaem.azurewebsites.net/wp-content/uploads/2020/03/blobid1585224281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666754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1071546"/>
            <a:ext cx="6255488" cy="743507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 2020 году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ByteDance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открыла свой офис в Москве, что говорит о том, что китайская компания планирует выходить на российский рынок.</a:t>
            </a:r>
          </a:p>
          <a:p>
            <a:endParaRPr lang="ru-RU" dirty="0"/>
          </a:p>
        </p:txBody>
      </p:sp>
      <p:pic>
        <p:nvPicPr>
          <p:cNvPr id="20482" name="Picture 2" descr="https://pbs.twimg.com/media/EEbX8ZTXoAEZgk0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7105731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4286256"/>
            <a:ext cx="6255488" cy="743507"/>
          </a:xfrm>
        </p:spPr>
        <p:txBody>
          <a:bodyPr>
            <a:normAutofit fontScale="25000" lnSpcReduction="20000"/>
          </a:bodyPr>
          <a:lstStyle/>
          <a:p>
            <a:pPr algn="ctr" fontAlgn="base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ТОП 10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тиктокеров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мира</a:t>
            </a:r>
            <a:endParaRPr lang="en-US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1.Чарли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Д’Амелио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(61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base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2.Зак Кинг (44,2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base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3.Лорен Грэй (43,8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base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4.Эддисон Рае (43,7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base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5.TikTok — официальный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sz="800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приложения (42,7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base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6.Riyaz (40,6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base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7.BabyAriel (33,4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base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8.Spencer X (32,1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base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9.Фаисал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Шайх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(29,5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fontAlgn="base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10. 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Брент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Ривера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(28,4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143</TotalTime>
  <Words>298</Words>
  <PresentationFormat>Экран (4:3)</PresentationFormat>
  <Paragraphs>87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«Tik Tok - популярная социальная сеть среди подрастающего поколения»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«Tik Tok - популярная социальная сеть среди подрастающего поколения».</dc:title>
  <dc:creator>Учитель</dc:creator>
  <cp:lastModifiedBy>Учитель</cp:lastModifiedBy>
  <cp:revision>20</cp:revision>
  <dcterms:created xsi:type="dcterms:W3CDTF">2021-02-04T07:15:52Z</dcterms:created>
  <dcterms:modified xsi:type="dcterms:W3CDTF">2021-02-25T07:17:04Z</dcterms:modified>
</cp:coreProperties>
</file>