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2" r:id="rId2"/>
    <p:sldId id="273" r:id="rId3"/>
    <p:sldId id="284" r:id="rId4"/>
    <p:sldId id="260" r:id="rId5"/>
    <p:sldId id="263" r:id="rId6"/>
    <p:sldId id="270" r:id="rId7"/>
    <p:sldId id="281" r:id="rId8"/>
    <p:sldId id="269" r:id="rId9"/>
    <p:sldId id="271" r:id="rId10"/>
    <p:sldId id="257" r:id="rId11"/>
    <p:sldId id="275" r:id="rId12"/>
    <p:sldId id="267" r:id="rId13"/>
    <p:sldId id="280" r:id="rId14"/>
    <p:sldId id="256" r:id="rId15"/>
    <p:sldId id="262" r:id="rId16"/>
    <p:sldId id="279" r:id="rId17"/>
    <p:sldId id="261" r:id="rId18"/>
    <p:sldId id="285" r:id="rId19"/>
    <p:sldId id="276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2449" autoAdjust="0"/>
    <p:restoredTop sz="94349" autoAdjust="0"/>
  </p:normalViewPr>
  <p:slideViewPr>
    <p:cSldViewPr>
      <p:cViewPr varScale="1">
        <p:scale>
          <a:sx n="97" d="100"/>
          <a:sy n="97" d="100"/>
        </p:scale>
        <p:origin x="-11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38DE-EF24-477A-9BE1-ED3EF871A46F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429FD-2BF0-4ABE-BA69-EA69F68F33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805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ttp://fs00.infourok.ru/images/doc/145/168733/img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EE73E-8B0C-4DEB-A6E0-ED6F3619FEB3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0DB3-E9EF-4022-AA69-E6391EBF7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26.03.2021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2143116"/>
            <a:ext cx="6858000" cy="990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85786" y="1000108"/>
            <a:ext cx="7429552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гражданско-патриотического воспитания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модуля « Я – патриот»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МОУ СОШ с. Козлово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– организатор: Пономарёва Г.А.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\\10.2.22.52\обмен\6\20190917_0911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4286280" cy="2643206"/>
          </a:xfrm>
          <a:prstGeom prst="rect">
            <a:avLst/>
          </a:prstGeom>
          <a:noFill/>
        </p:spPr>
      </p:pic>
      <p:pic>
        <p:nvPicPr>
          <p:cNvPr id="27650" name="Picture 2" descr="https://dsov20.ucoz.ru/_nw/19/906230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714752"/>
            <a:ext cx="3714776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9219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  защитника  Отечества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71934" y="1500174"/>
            <a:ext cx="4429156" cy="2571768"/>
          </a:xfrm>
          <a:prstGeom prst="rect">
            <a:avLst/>
          </a:prstGeom>
        </p:spPr>
      </p:pic>
      <p:pic>
        <p:nvPicPr>
          <p:cNvPr id="8" name="Рисунок 7" descr="D:\Сайт\ФОТО\2020-2021\23 февраля\DSCN3755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714488"/>
            <a:ext cx="2672275" cy="4071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4" descr="image5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r="20520" b="71420"/>
          <a:stretch>
            <a:fillRect/>
          </a:stretch>
        </p:blipFill>
        <p:spPr bwMode="auto">
          <a:xfrm>
            <a:off x="4071934" y="4214818"/>
            <a:ext cx="435771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78581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Уборка  мест  захоронений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разное\Уборка\IMG_20201106_121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57752" y="1571612"/>
            <a:ext cx="3714777" cy="3429022"/>
          </a:xfrm>
          <a:prstGeom prst="rect">
            <a:avLst/>
          </a:prstGeom>
          <a:noFill/>
        </p:spPr>
      </p:pic>
      <p:pic>
        <p:nvPicPr>
          <p:cNvPr id="4" name="Picture 2" descr="C:\Users\1\Desktop\разное\Уборка\IMG_20201106_110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5753" y="1607331"/>
            <a:ext cx="371477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Бессмертный полк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1" descr="F:\9 мая\20190509_11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37147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2" descr="F:\9 мая\20190509_12383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37862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3" descr="F:\9 мая\20190509_114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00042"/>
            <a:ext cx="4000528" cy="369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Встречи с интересными людьми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\\10.2.22.52\обмен\6\DSCN24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1"/>
            <a:ext cx="2714644" cy="3357586"/>
          </a:xfrm>
          <a:prstGeom prst="rect">
            <a:avLst/>
          </a:prstGeom>
          <a:noFill/>
        </p:spPr>
      </p:pic>
      <p:pic>
        <p:nvPicPr>
          <p:cNvPr id="2050" name="Picture 2" descr="\\10.2.22.52\обмен\6\DSCN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080" y="642919"/>
            <a:ext cx="3162009" cy="2928957"/>
          </a:xfrm>
          <a:prstGeom prst="rect">
            <a:avLst/>
          </a:prstGeom>
          <a:noFill/>
        </p:spPr>
      </p:pic>
      <p:pic>
        <p:nvPicPr>
          <p:cNvPr id="2051" name="Picture 3" descr="\\10.2.22.52\обмен\6\DSCN16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214686"/>
            <a:ext cx="4000528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3"/>
            <a:ext cx="7286676" cy="78581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Открытие зала Боевой славы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D:\Сайт\ФОТО\2020-2021\Открытие зала\DSCN372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714488"/>
            <a:ext cx="2643206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Сайт\ФОТО\2020-2021\Открытие зала\DSCN373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1643050"/>
            <a:ext cx="2643206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Сайт\ФОТО\2020-2021\Открытие зала\DSCN37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3143248"/>
            <a:ext cx="2857520" cy="328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9532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Школьная газета «Переменка»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\\10.2.22.52\обмен\6\DSCN35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71585"/>
            <a:ext cx="3929090" cy="2224085"/>
          </a:xfrm>
          <a:prstGeom prst="rect">
            <a:avLst/>
          </a:prstGeom>
          <a:noFill/>
        </p:spPr>
      </p:pic>
      <p:pic>
        <p:nvPicPr>
          <p:cNvPr id="4100" name="Picture 4" descr="\\10.2.22.52\обмен\6\DSCN17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71585"/>
            <a:ext cx="4071966" cy="2224084"/>
          </a:xfrm>
          <a:prstGeom prst="rect">
            <a:avLst/>
          </a:prstGeom>
          <a:noFill/>
        </p:spPr>
      </p:pic>
      <p:pic>
        <p:nvPicPr>
          <p:cNvPr id="4101" name="Picture 5" descr="\\10.2.22.52\обмен\6\DSCN1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789039"/>
            <a:ext cx="3855942" cy="2592287"/>
          </a:xfrm>
          <a:prstGeom prst="rect">
            <a:avLst/>
          </a:prstGeom>
          <a:noFill/>
        </p:spPr>
      </p:pic>
      <p:pic>
        <p:nvPicPr>
          <p:cNvPr id="4102" name="Picture 6" descr="\\10.2.22.52\обмен\6\DSCN1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789040"/>
            <a:ext cx="421598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1\AppData\Local\Microsoft\Windows\Temporary Internet Files\Content.Word\DSCN379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4429156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AppData\Local\Microsoft\Windows\Temporary Internet Files\Content.Word\DSCN37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876"/>
            <a:ext cx="42862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58204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родного языка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\\10.2.22.52\обмен\6\DSCN36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786082" cy="4286281"/>
          </a:xfrm>
          <a:prstGeom prst="rect">
            <a:avLst/>
          </a:prstGeom>
          <a:noFill/>
        </p:spPr>
      </p:pic>
      <p:pic>
        <p:nvPicPr>
          <p:cNvPr id="3075" name="Picture 3" descr="\\10.2.22.52\обмен\6\DSCN3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00042"/>
            <a:ext cx="2571769" cy="4286280"/>
          </a:xfrm>
          <a:prstGeom prst="rect">
            <a:avLst/>
          </a:prstGeom>
          <a:noFill/>
        </p:spPr>
      </p:pic>
      <p:pic>
        <p:nvPicPr>
          <p:cNvPr id="3076" name="Picture 4" descr="\\10.2.22.52\обмен\6\DSCN3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00042"/>
            <a:ext cx="2428892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643578"/>
            <a:ext cx="7972452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Конкурс «Открывая Божий мир»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571472" y="500043"/>
          <a:ext cx="3429024" cy="2857520"/>
        </p:xfrm>
        <a:graphic>
          <a:graphicData uri="http://schemas.openxmlformats.org/presentationml/2006/ole">
            <p:oleObj spid="_x0000_s1026" name="Документ" r:id="rId3" imgW="5963589" imgH="4604243" progId="Word.Document.12">
              <p:embed/>
            </p:oleObj>
          </a:graphicData>
        </a:graphic>
      </p:graphicFrame>
      <p:pic>
        <p:nvPicPr>
          <p:cNvPr id="5" name="Рисунок 2" descr="D:\Мои документы\Директор\рабочий стол для срочных док\фото сегод\IMG_46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286124"/>
            <a:ext cx="3357586" cy="21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D:\Мои документы\Директор\рабочий стол для срочных док\фото сегод\IMG_4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500042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\\10.2.22.52\обмен\Галине Анатольевне\DSCN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286124"/>
            <a:ext cx="292895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ежегодный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Всероссийский конкурс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«За   нравственный подвиг  учителя»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Номинация: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«Лучшая программа духовно-нравственного                  и  </a:t>
            </a:r>
            <a:r>
              <a:rPr lang="ru-RU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гражданско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–патриотического  воспитания молодёжи»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 программы: Королёва В.В.,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Садикова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И.Е., Пономарёва Г.А.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3470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воспитать  гражданина, </a:t>
            </a:r>
          </a:p>
          <a:p>
            <a:pPr algn="ctr">
              <a:buNone/>
            </a:pPr>
            <a:r>
              <a:rPr lang="ru-RU" sz="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патриота в современной школе?</a:t>
            </a:r>
            <a:endParaRPr lang="ru-RU" sz="6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314327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  <a:p>
            <a:pPr algn="ctr">
              <a:buNone/>
            </a:pPr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творческих успехов!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Школа –  это  дом,                      где  формируется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проектируется будущая личность, обладающая качествами гражданина           и патриота своей страны.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66460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Тематические классные  часы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\\10.2.22.52\обмен\6\DSCN169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2000240"/>
            <a:ext cx="4251354" cy="3643338"/>
          </a:xfrm>
          <a:prstGeom prst="rect">
            <a:avLst/>
          </a:prstGeom>
          <a:noFill/>
        </p:spPr>
      </p:pic>
      <p:pic>
        <p:nvPicPr>
          <p:cNvPr id="2050" name="Picture 2" descr="\\10.2.22.52\обмен\6\DSCN38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571900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572140"/>
            <a:ext cx="818388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снятия блокады Ленинграда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\\10.2.22.52\обмен\6\DSCN3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86117" y="530225"/>
            <a:ext cx="2643206" cy="4899039"/>
          </a:xfrm>
          <a:prstGeom prst="rect">
            <a:avLst/>
          </a:prstGeom>
          <a:noFill/>
        </p:spPr>
      </p:pic>
      <p:pic>
        <p:nvPicPr>
          <p:cNvPr id="5123" name="Picture 3" descr="\\10.2.22.52\обмен\6\DSCN35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2857520" cy="4929222"/>
          </a:xfrm>
          <a:prstGeom prst="rect">
            <a:avLst/>
          </a:prstGeom>
          <a:noFill/>
        </p:spPr>
      </p:pic>
      <p:pic>
        <p:nvPicPr>
          <p:cNvPr id="5124" name="Picture 4" descr="\\10.2.22.52\обмен\6\DSCN35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00042"/>
            <a:ext cx="2786082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День  освобождения  г.Калинина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\\10.2.22.52\обмен\6\DSCN1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428604"/>
            <a:ext cx="3857651" cy="4357719"/>
          </a:xfrm>
          <a:prstGeom prst="rect">
            <a:avLst/>
          </a:prstGeom>
          <a:noFill/>
        </p:spPr>
      </p:pic>
      <p:pic>
        <p:nvPicPr>
          <p:cNvPr id="12291" name="Picture 3" descr="\\10.2.22.52\обмен\6\DSCN1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571900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5"/>
          <p:cNvSpPr>
            <a:spLocks noGrp="1"/>
          </p:cNvSpPr>
          <p:nvPr>
            <p:ph type="title"/>
          </p:nvPr>
        </p:nvSpPr>
        <p:spPr>
          <a:xfrm>
            <a:off x="5000625" y="274638"/>
            <a:ext cx="4000500" cy="6154737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00FF"/>
                </a:solidFill>
                <a:latin typeface="Monotype Corsiva" pitchFamily="66" charset="0"/>
              </a:rPr>
              <a:t>«День Белых Журавлей»</a:t>
            </a:r>
          </a:p>
        </p:txBody>
      </p:sp>
      <p:sp>
        <p:nvSpPr>
          <p:cNvPr id="4100" name="TextBox 17"/>
          <p:cNvSpPr txBox="1">
            <a:spLocks noChangeArrowheads="1"/>
          </p:cNvSpPr>
          <p:nvPr/>
        </p:nvSpPr>
        <p:spPr bwMode="auto">
          <a:xfrm>
            <a:off x="857250" y="357188"/>
            <a:ext cx="8001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октября </a:t>
            </a:r>
            <a:r>
              <a:rPr lang="ru-RU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день поэзии и памяти…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57892"/>
            <a:ext cx="818388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Детство, опалённое войной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\\10.2.22.52\обмен\6\DSCN14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00438"/>
            <a:ext cx="3429023" cy="2357453"/>
          </a:xfrm>
          <a:prstGeom prst="rect">
            <a:avLst/>
          </a:prstGeom>
          <a:noFill/>
        </p:spPr>
      </p:pic>
      <p:pic>
        <p:nvPicPr>
          <p:cNvPr id="11267" name="Picture 3" descr="\\10.2.22.52\обмен\6\DSCN1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429000"/>
            <a:ext cx="3714776" cy="2500330"/>
          </a:xfrm>
          <a:prstGeom prst="rect">
            <a:avLst/>
          </a:prstGeom>
          <a:noFill/>
        </p:spPr>
      </p:pic>
      <p:pic>
        <p:nvPicPr>
          <p:cNvPr id="11268" name="Picture 4" descr="\\10.2.22.52\обмен\6\DSCN13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642918"/>
            <a:ext cx="3714776" cy="2786081"/>
          </a:xfrm>
          <a:prstGeom prst="rect">
            <a:avLst/>
          </a:prstGeom>
          <a:noFill/>
        </p:spPr>
      </p:pic>
      <p:pic>
        <p:nvPicPr>
          <p:cNvPr id="11269" name="Picture 5" descr="\\10.2.22.52\обмен\6\DSCN13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642919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731536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  толерантности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\\10.2.22.52\обмен\6\DSCN09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29124" y="857232"/>
            <a:ext cx="4214842" cy="4071966"/>
          </a:xfrm>
          <a:prstGeom prst="rect">
            <a:avLst/>
          </a:prstGeom>
          <a:noFill/>
        </p:spPr>
      </p:pic>
      <p:pic>
        <p:nvPicPr>
          <p:cNvPr id="13315" name="Picture 3" descr="\\10.2.22.52\обмен\6\DSCN09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3286148" cy="414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616</TotalTime>
  <Words>152</Words>
  <Application>Microsoft Office PowerPoint</Application>
  <PresentationFormat>Экран (4:3)</PresentationFormat>
  <Paragraphs>32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Аспект</vt:lpstr>
      <vt:lpstr>Документ Microsoft Office Word</vt:lpstr>
      <vt:lpstr> </vt:lpstr>
      <vt:lpstr>Слайд 2</vt:lpstr>
      <vt:lpstr>Слайд 3</vt:lpstr>
      <vt:lpstr>Тематические классные  часы</vt:lpstr>
      <vt:lpstr>День снятия блокады Ленинграда</vt:lpstr>
      <vt:lpstr>   День  освобождения  г.Калинина</vt:lpstr>
      <vt:lpstr>«День Белых Журавлей»</vt:lpstr>
      <vt:lpstr>          Детство, опалённое войной</vt:lpstr>
      <vt:lpstr>           День   толерантности</vt:lpstr>
      <vt:lpstr>День   защитника  Отечества</vt:lpstr>
      <vt:lpstr>Уборка  мест  захоронений</vt:lpstr>
      <vt:lpstr>Бессмертный полк</vt:lpstr>
      <vt:lpstr>Встречи с интересными людьми</vt:lpstr>
      <vt:lpstr>Открытие зала Боевой славы</vt:lpstr>
      <vt:lpstr>Школьная газета «Переменка»</vt:lpstr>
      <vt:lpstr>Слайд 16</vt:lpstr>
      <vt:lpstr>День родного языка</vt:lpstr>
      <vt:lpstr>   Конкурс «Открывая Божий мир»</vt:lpstr>
      <vt:lpstr>15 ежегодный  Всероссийский конкурс  «За   нравственный подвиг  учителя»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 зала Боевой славы</dc:title>
  <dc:creator>1</dc:creator>
  <cp:lastModifiedBy>1</cp:lastModifiedBy>
  <cp:revision>57</cp:revision>
  <dcterms:created xsi:type="dcterms:W3CDTF">2021-03-23T07:47:42Z</dcterms:created>
  <dcterms:modified xsi:type="dcterms:W3CDTF">2021-03-26T10:44:30Z</dcterms:modified>
</cp:coreProperties>
</file>