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9" r:id="rId6"/>
    <p:sldId id="258" r:id="rId7"/>
    <p:sldId id="260" r:id="rId8"/>
    <p:sldId id="261" r:id="rId9"/>
    <p:sldId id="280" r:id="rId10"/>
    <p:sldId id="277" r:id="rId11"/>
    <p:sldId id="266" r:id="rId12"/>
    <p:sldId id="315" r:id="rId13"/>
    <p:sldId id="283" r:id="rId14"/>
    <p:sldId id="281" r:id="rId15"/>
    <p:sldId id="269" r:id="rId16"/>
    <p:sldId id="270" r:id="rId17"/>
    <p:sldId id="31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F5E82-B61B-4CF8-9E9F-5375C2AEA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F95F5-FF8A-4486-A244-3EE91CA62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8ABA8B-A1D1-4C41-8B24-DDB60D7C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09CA-E30A-4B4D-9757-00F0154D3EF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36F5EF-2286-44E2-9A98-2B7ADD5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2A2A2C-FBED-4644-9F08-CB3EA737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4A89-E555-48E8-8D0B-F7C57DEF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04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EF6E7-0F45-4151-AE07-F0649AAEA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2B9262-6FE9-42B0-8EEE-B0D459ABB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E6A32-F9E0-4E85-B415-5D388184B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09CA-E30A-4B4D-9757-00F0154D3EF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0417D4-DD18-4DFA-AD7E-E6155F65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240915-81D2-4761-9D31-08437DC4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4A89-E555-48E8-8D0B-F7C57DEF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0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42DB28-C606-48EA-8488-EBCD5A964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345C06-EE5E-41FB-84DF-FF08C06ED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EFA8DD-E213-4FD4-ACAC-593A1E7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09CA-E30A-4B4D-9757-00F0154D3EF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C8F53F-666C-4F18-B5DA-A3C6005E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64B8CC-905A-40DB-95D5-89C63306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4A89-E555-48E8-8D0B-F7C57DEF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98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F6FEB-9F02-4CD7-9E22-E28EC581B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4A51B-6123-4633-BE8A-46CC07D3E82D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52B47F-D787-435B-936E-175751B0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D4421F-71FC-466C-8FE5-C450AB424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90E2E-4089-49D2-8C00-58A403831A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493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B778EE-92A9-42AF-97BF-53317B56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EF0D7-C88C-4383-A42B-361F33F61AC4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9EA9CB-1076-426A-9F37-CF0CEEEC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E61B90-F60E-4532-8FD4-2FE7ABA4B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24D7B-B908-4F2B-8C85-C1F6FC1312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6865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BE10F3-95BB-4144-B99D-37E8FBE57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28AB-198F-43B6-AB35-EE06F4B8FFF7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B27AAF-A22E-4F86-8816-5D7A39B6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F38B8-B2BB-468F-9A0B-C7FF6155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79322-E4AC-4BA0-8C8A-B4AF7341A4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95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AA141D0-2E89-4427-B093-C9E60842C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94BD5-80C8-48D2-B65C-51CA80F356AC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0A49C17-E83F-4795-842A-993E42F2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F279688-4326-4D3A-8F47-B511B6D43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1425F-E39A-4224-8113-22AB4E53DA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2495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AD78D252-7B63-45A2-BA4B-BF57194F4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C9755-6BB1-4E87-9B79-58AA73741909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CD88490-96E2-4530-8629-1CC866B9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99B2D60-20A6-4B89-A5DA-D41514F9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F7262-522B-4D0E-8497-BCD93FDB77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4303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835F3CF9-D4D0-43C2-98E9-54921BA8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D85D-C431-455B-AC0B-9FD72FB42743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242D3D9-86FD-4EC2-A0E3-AE865D58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CB119863-AAF9-4134-B86C-2B8DD9186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4ABDD-FC25-4353-AEE3-ED0440B1AE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1243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C8B6D48-B9CC-42E3-8C62-9FD8619D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1DF04-7AE0-4313-A48C-09FD83393BE5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B1E70DD1-BD4D-478D-BB12-0C70331D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73347E9-B21F-4D8E-B641-1CD64884C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E1746-E400-4636-A284-0CCEC44997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3673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3F75F02-1511-4053-B756-ADACAB40E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860ED-F64B-4730-82D0-3F484E8DDBFC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3ADD16F-5BF1-470C-9532-38E8FDF4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228B87F-4FEF-49AB-98F0-251431CD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84683-D713-4A5B-BCE3-5D04823245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87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9D490-8728-431B-A613-9B7AB17F2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3E2EB-3332-4D00-A8E0-6F01FB93C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8DF2BF-0FE1-461E-BA09-0954BF65C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09CA-E30A-4B4D-9757-00F0154D3EF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CA658C-A7F0-4FCE-9664-3D8E03E78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A2D369-8F5B-4FE9-828C-B2759EDA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4A89-E555-48E8-8D0B-F7C57DEF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06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2ECEF54-EDB9-4074-824F-0CFCC873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F10AE-A935-4464-85EE-AADA8EB056D3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6D489BC-CBCC-41E3-ADFE-4C974583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7B4446B-7E10-475D-AE39-EC19C748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64CE6-8B3A-4528-86FA-1E2D53CFA0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7617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68C1B1-DE53-4C21-B952-882438F0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FBB7B-59B0-4442-A676-4B25B715EDA5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4002D2-F497-49F7-AF03-AA8A7049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FFD449-5E63-488F-9EEC-57E93621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8E6DC-FF3A-4490-A5C2-97F3319D50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1513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CA5AFF-0AD3-4ED9-B4E0-A8C1CCE1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CDC65-E6D7-4F21-85C2-0A90BF3574FF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1DD0BC-C959-4373-ADCE-1CDF20B9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F00AB-EEDC-4C67-AF83-E505E48F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4837D-ED52-4ABA-9DEE-05F4FCB7F5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8902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741B31-AA54-4534-B757-B5BBE655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2ADDB-E2C6-482F-B2B6-FBEEDC162F2E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126223-F28E-4CFF-854E-04E96845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491A29-15E8-4FD5-B1A1-0CAA30006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B027F-95D7-45F6-89A0-83A11A2CB1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447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4C7EF-8700-4673-BE0B-7E6A9E76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9488D-43F1-4A9A-8147-CD2452C27653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7BBE1B-78ED-44EC-A5B8-A931C7FE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30B18F-8B28-40B2-BAC9-FC78A3D76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37CC8-B62A-4A7A-851D-270AAAC113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008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ED7EEB-7C98-44BF-A531-1B7D198E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8EC8D-9E8D-4151-96BF-8FD2F80DEB8E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08251-6698-469C-98AB-8FF990FF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F3A1B5-74E1-4AC0-9257-E59CBE2F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7C3DE-E515-4A42-9B75-4ED6AD415E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6324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93137DE-88DC-48B2-A7B1-076C28AB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DD687-C043-4192-8BC2-1B046120AC87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1383FED-F7D0-4953-8DC7-8DCC8E8E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CACA91F-B83B-415A-A54C-EC3E4847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8A916-3186-43A3-8BFA-79866476AF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1821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CEE78C63-67F8-48A7-867F-1D48B27C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8A4A-AEA0-49AE-84D0-3D4647E8102E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F2EE9A78-91BB-4103-A130-930F01DB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7EC8B52-1AAC-4899-89DF-76D9A2F97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85260-59DA-4F6B-A375-D334B8785B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6619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1503144F-8B0D-4BEA-9115-F92C25755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B360C-8B0A-4BEC-83C8-D4EAA8FF03C5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BC25064A-8912-4EC4-BB92-AA30A5D4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636E522-040B-4065-9EA4-630FD437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2F8FB-D09A-4E6B-9722-CEF586F675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7576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5858BB3D-07B2-4088-99E1-0E4A5DA70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0AF60-8F28-4C99-B7B2-CE7255B4DE73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0F767545-FC25-45B8-8728-4E01D444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5551CEB2-7461-4C07-AD54-23BC6835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02AB6-C22A-4B95-86CD-3614F05EB0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95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9AE9C-13FE-48EC-8340-519F11D98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7E968C-A1F4-4A9C-9569-130BE7155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58C97D-42B6-4B67-BCBA-CABD1169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09CA-E30A-4B4D-9757-00F0154D3EF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1C66D-FAC2-411A-A0A2-638AFD340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CA4340-0E75-4CD4-B264-4C3C0859D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4A89-E555-48E8-8D0B-F7C57DEF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22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28E3E47-1AC5-4284-8534-392E5E68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DB3C2-F640-42AB-B834-9259222AA9BB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4FD339E-C034-4A0E-B533-3E03877E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208F60E-5D4D-45BC-A12C-739500D2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442F9-8F69-4775-8DD6-7852A14402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1297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6B5D954-E223-4F4B-9E00-C2BC277AF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0DB9B-F8AE-4404-869C-DAD22B73006C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846F260-2420-48A7-8379-A03CAB96B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4976652-CC82-4C0B-904B-1BE476C2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88A0D-7B57-437E-97C8-7D5454861A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7728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78483-9EC1-4322-BF00-AA2033CB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E5472-2F78-463B-9847-C06C848A249B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770419-36FD-479B-82C7-E8988E85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3B80D-44B1-4051-BA19-3BA652F7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18E29-C8A0-4D9B-9271-5D9A5F37C6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3808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B4FF76-E4FC-4A40-8A9E-EEDF0D67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76479-221A-4EC1-8700-8248C03A2424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70D0B0-3A03-4998-90F2-FB49B1FD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472C1D-F163-427A-B493-FFAF5EF3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DAFB5-929B-4713-9AD0-8D22F874B9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419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AAB24-784B-4CD4-9C24-3570B136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0BCB7E-A253-40B2-B404-8BCCFCD0A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BC9317-86BD-4B66-A1E3-66774BB00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C3B5C9-6290-4929-9A4C-0D0440FF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09CA-E30A-4B4D-9757-00F0154D3EF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A3301B-BAEC-41E5-B4D3-BD1D1EFB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B89DA-AD7C-4333-88C2-14073F21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4A89-E555-48E8-8D0B-F7C57DEF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3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56A52-439F-4601-826E-B2ACB9AF5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8AE8EA-4EDB-4C92-84CC-6820ADB59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254645-57B7-4836-BACD-478D6D9BD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8BA0AB-7002-4960-95E0-196D68E62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11E02C-3D0C-4F32-B301-C226D271A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A81FB4-FBC3-42AB-910D-C5756E46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09CA-E30A-4B4D-9757-00F0154D3EF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17F37F-64CC-4B9D-9FC0-353598C2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18BC5B-6CA4-4DE5-82AF-B16B44CB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4A89-E555-48E8-8D0B-F7C57DEF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55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39F80-D47A-483F-8D88-072EBAB3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57B979-993B-47DD-8DE9-A2AD3D5E0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09CA-E30A-4B4D-9757-00F0154D3EF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9DA0D3-FC8B-4A1A-8AA4-38555CDE0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B2DD5D-180F-4FDA-B39D-DD68E8A6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4A89-E555-48E8-8D0B-F7C57DEF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6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D9BB66-9E47-4169-826E-C69B7705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09CA-E30A-4B4D-9757-00F0154D3EF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3D9C06-37ED-4F99-9B0D-BB3844A18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1348B2-FBC4-4AC1-B1B7-0EA926C6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4A89-E555-48E8-8D0B-F7C57DEF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9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738DA-F7D2-471D-AF40-5BDA018C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769ED0-0707-4697-9038-D8E8CBE5C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995A32-0FD3-411E-8C3F-1D5B93FB3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5EA6AE-1F9B-409C-AD81-74F3BA2A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09CA-E30A-4B4D-9757-00F0154D3EF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23542D-F338-41D1-BA81-7C74A22E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8C64BE-45F8-46C8-85DE-C8445BB6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4A89-E555-48E8-8D0B-F7C57DEF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38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C7BA3-3A6D-4509-B5C2-94E8350EF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BC409B-3AAE-4E66-87E5-D42A324C4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CF2C8B-7137-44CA-96F6-FA4E9E958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40C49A-AAF7-48DE-B92F-96FC2229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09CA-E30A-4B4D-9757-00F0154D3EF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475AE-F777-4299-BCD5-99AC6AE2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DD574B-FFFA-437A-AD0D-E98D8486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4A89-E555-48E8-8D0B-F7C57DEF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2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F5C27-82A6-48FD-B8BF-8F9C6021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D2FBC-2B7A-42FB-B0B1-5C7028C60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CDFB83-F023-4016-AFBB-307AF7A41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009CA-E30A-4B4D-9757-00F0154D3EF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4AD025-0EAD-42CC-8A5D-F44E3A788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C9E1C-D7B0-4518-AE03-DDF335205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4A89-E555-48E8-8D0B-F7C57DEF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7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77936BBF-2A38-4757-AEA6-62ADC31565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6F0C1610-B1CB-4639-A856-FE88BB8E6B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A98E7-37B2-47EB-A76F-64F2F86E4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40AE55-A082-4193-B513-D57D9DD4268B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DD9AB-58F0-472F-92B4-F58B73708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CA87F-9F83-4B5D-925F-870D5E71F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CE0D94B-E917-4025-81B7-E2BAF68C82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76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835FC9A5-34C0-4537-9DB8-E7E6E5CCC8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5AB497C3-2A3E-42A5-B13B-5CF7E9BEA2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CE6E6F-48DF-41D2-9E38-91ED7A67A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FEEBE-A080-4E33-B3ED-637DDF6B70B3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3B2085-2888-4730-8A9B-F6B9FAFAB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047E8C-0E71-403A-9B45-59D010A8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1422AEC-BC8A-4E17-A431-04F3E89322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197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27084-8BC8-4D14-B763-555158DD01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с.Козлово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Ленинграда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«Блокадная ласточка»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CE2F2C-F1E1-42FD-8F05-6CAA1EE716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начальных классов Романова А.В.</a:t>
            </a:r>
          </a:p>
        </p:txBody>
      </p:sp>
    </p:spTree>
    <p:extLst>
      <p:ext uri="{BB962C8B-B14F-4D97-AF65-F5344CB8AC3E}">
        <p14:creationId xmlns:p14="http://schemas.microsoft.com/office/powerpoint/2010/main" val="134893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88A698-4ED3-47D4-BCF6-A177676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06" y="237109"/>
            <a:ext cx="9786595" cy="1944216"/>
          </a:xfrm>
        </p:spPr>
        <p:txBody>
          <a:bodyPr>
            <a:normAutofit fontScale="90000"/>
          </a:bodyPr>
          <a:lstStyle/>
          <a:p>
            <a:r>
              <a:rPr lang="ru-RU" sz="1800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200" b="1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Позже ласточки стали и живыми символами надежды блокадного города. </a:t>
            </a:r>
            <a:br>
              <a:rPr lang="ru-RU" sz="2200" b="1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Осенью 41-го в целях маскировки на шпиль Адмиралтейства надели чехол. К лету 43-го в его парусине зияли дырки, прорванные осколками бомб и снарядов. В это время блокада уже была прорвана, но еще не снята, фашисты по-прежнему стояли у стен города и продолжали обстреливать и бомбить его. Для починки чехла на шпиль Адмиралтейства поднялись музыкант  и альпинист  — Ольга Фирсова и Михаил Шестаков.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B23540-8874-4F0A-A996-28F5CBA8A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2501206"/>
            <a:ext cx="4040188" cy="639763"/>
          </a:xfrm>
        </p:spPr>
        <p:txBody>
          <a:bodyPr>
            <a:normAutofit/>
          </a:bodyPr>
          <a:lstStyle/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6DF5BBD-6D16-44EA-BDD1-278D8E404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2357188"/>
            <a:ext cx="4041775" cy="639763"/>
          </a:xfrm>
        </p:spPr>
        <p:txBody>
          <a:bodyPr>
            <a:normAutofit/>
          </a:bodyPr>
          <a:lstStyle/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 descr="Блокада.jpg">
            <a:extLst>
              <a:ext uri="{FF2B5EF4-FFF2-40B4-BE49-F238E27FC236}">
                <a16:creationId xmlns:a16="http://schemas.microsoft.com/office/drawing/2014/main" id="{767EE1C6-6D4F-4CEC-B464-2E67C9EB65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2742" y="2155679"/>
            <a:ext cx="5408646" cy="3894225"/>
          </a:xfrm>
          <a:prstGeom prst="rect">
            <a:avLst/>
          </a:prstGeom>
          <a:ln>
            <a:solidFill>
              <a:srgbClr val="441410"/>
            </a:solidFill>
          </a:ln>
        </p:spPr>
      </p:pic>
      <p:pic>
        <p:nvPicPr>
          <p:cNvPr id="10" name="Picture 2" descr="https://cs7.pikabu.ru/post_img/2017/12/29/9/1514559307115318632.jpg">
            <a:extLst>
              <a:ext uri="{FF2B5EF4-FFF2-40B4-BE49-F238E27FC236}">
                <a16:creationId xmlns:a16="http://schemas.microsoft.com/office/drawing/2014/main" id="{4020BD2F-9EE9-457F-96E9-D8F7EF43AC5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090590"/>
            <a:ext cx="3482608" cy="4475937"/>
          </a:xfrm>
          <a:prstGeom prst="rect">
            <a:avLst/>
          </a:prstGeom>
          <a:noFill/>
          <a:ln>
            <a:solidFill>
              <a:srgbClr val="441410"/>
            </a:solidFill>
          </a:ln>
        </p:spPr>
      </p:pic>
    </p:spTree>
    <p:extLst>
      <p:ext uri="{BB962C8B-B14F-4D97-AF65-F5344CB8AC3E}">
        <p14:creationId xmlns:p14="http://schemas.microsoft.com/office/powerpoint/2010/main" val="168500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CC4EF-9D0D-45FB-86B0-BAF2C94C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Когда трудная и опасная работа была закончена, они увидели что под чехлом, чуть ниже шпиля под карнизом, оказались жилые гнезда ласточек. Верхолазы снова принялись за дело: распороли чехол снизу и затем зашили его выше гнезд. Обессилевшие люди потратили дополнительно несколько часов, чтобы спасти птенцов от голодной смерти – ради жизни птиц, которая стала символом жизни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7A656EA-53B1-4D3D-915C-3F4D3A670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6252" y="653654"/>
            <a:ext cx="7490456" cy="57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A5358-EDC4-47A6-97E2-5372BE0F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513C8A-E827-42E6-A4EE-5C50C03DA7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E7805C-66C1-4F90-999B-74AEB9FD79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Desktop\дом задания сулейман\slide_12.jpg">
            <a:extLst>
              <a:ext uri="{FF2B5EF4-FFF2-40B4-BE49-F238E27FC236}">
                <a16:creationId xmlns:a16="http://schemas.microsoft.com/office/drawing/2014/main" id="{19843085-DCE0-4C5E-9D1A-0258766AA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068" y="70701"/>
            <a:ext cx="8955464" cy="671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76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A5DEC30E-6B47-49B6-9C45-1BF87C8C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r>
              <a:rPr lang="ru-RU" altLang="ru-RU" dirty="0"/>
              <a:t>«Дорога жизни» - эта дорога спасла многих ленинградцев. На таких машинах привозили хлеб в Ленинград, а детей и стариков эвакуировали.</a:t>
            </a:r>
          </a:p>
        </p:txBody>
      </p:sp>
      <p:pic>
        <p:nvPicPr>
          <p:cNvPr id="14339" name="Содержимое 4" descr="img28.jpg">
            <a:extLst>
              <a:ext uri="{FF2B5EF4-FFF2-40B4-BE49-F238E27FC236}">
                <a16:creationId xmlns:a16="http://schemas.microsoft.com/office/drawing/2014/main" id="{6405E982-B501-4EF8-A87E-EC42F56B5F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7437" y="1739106"/>
            <a:ext cx="4429125" cy="4248150"/>
          </a:xfrm>
        </p:spPr>
      </p:pic>
      <p:pic>
        <p:nvPicPr>
          <p:cNvPr id="14340" name="Содержимое 7" descr="img33.jpg">
            <a:extLst>
              <a:ext uri="{FF2B5EF4-FFF2-40B4-BE49-F238E27FC236}">
                <a16:creationId xmlns:a16="http://schemas.microsoft.com/office/drawing/2014/main" id="{15350148-0CE5-4DBA-B053-2B4E14D0A5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7600" y="1980153"/>
            <a:ext cx="5384800" cy="3766056"/>
          </a:xfrm>
        </p:spPr>
      </p:pic>
      <p:pic>
        <p:nvPicPr>
          <p:cNvPr id="7" name="z_uk-metronoma">
            <a:hlinkClick r:id="" action="ppaction://media"/>
            <a:extLst>
              <a:ext uri="{FF2B5EF4-FFF2-40B4-BE49-F238E27FC236}">
                <a16:creationId xmlns:a16="http://schemas.microsoft.com/office/drawing/2014/main" id="{A2A2AF2B-7A79-4131-A1D3-45B2ADA432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5950" y="375272"/>
            <a:ext cx="487363" cy="48736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255EBD5-DD68-4AF7-BEF4-3FFAA0E5B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653" y="963269"/>
            <a:ext cx="6812437" cy="495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0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06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C440D-4A98-44C6-8A9E-BCF60B6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1589"/>
            <a:ext cx="10906812" cy="2016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3100" dirty="0"/>
            </a:b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1944 года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была окончательно прорвана. Почти 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дней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 жил и боролся во вражеском кольце.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Объект 5">
            <a:extLst>
              <a:ext uri="{FF2B5EF4-FFF2-40B4-BE49-F238E27FC236}">
                <a16:creationId xmlns:a16="http://schemas.microsoft.com/office/drawing/2014/main" id="{4C2BEBD7-6263-472A-AEB8-7C63399B6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5975" y="1916832"/>
            <a:ext cx="8331200" cy="460851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8C71FBFB-184A-4725-91AF-CD91D508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E441B-E990-4004-B3DF-757002F8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068" y="374552"/>
            <a:ext cx="7663992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97722EB-6D34-4E14-B4E7-BE771A340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92" y="0"/>
            <a:ext cx="11557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04"/>
    </mc:Choice>
    <mc:Fallback xmlns="">
      <p:transition spd="slow" advTm="204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>
            <a:extLst>
              <a:ext uri="{FF2B5EF4-FFF2-40B4-BE49-F238E27FC236}">
                <a16:creationId xmlns:a16="http://schemas.microsoft.com/office/drawing/2014/main" id="{AB0123E5-7DD1-456C-B96D-1223792E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28" y="476251"/>
            <a:ext cx="11029361" cy="2867025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г. </a:t>
            </a:r>
            <a:br>
              <a:rPr lang="ru-RU" alt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Германии</a:t>
            </a:r>
            <a:b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нарушение договора о ненападении, без объявления войны внезапно вторглись в пределы нашей Родины.</a:t>
            </a:r>
            <a:b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Началась Великая Отечественная война!</a:t>
            </a:r>
          </a:p>
        </p:txBody>
      </p:sp>
      <p:pic>
        <p:nvPicPr>
          <p:cNvPr id="2" name="svjaschennaja-vojna-gimn-velikoj-otechestvennoj-vojny-19411945-gg">
            <a:hlinkClick r:id="" action="ppaction://media"/>
            <a:extLst>
              <a:ext uri="{FF2B5EF4-FFF2-40B4-BE49-F238E27FC236}">
                <a16:creationId xmlns:a16="http://schemas.microsoft.com/office/drawing/2014/main" id="{DA239768-BDF1-40F8-839E-7FC160EB5E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7309" y="232569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 advTm="204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08776-1B67-4422-9FEF-CAEC5ED5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68AA5E9-AF21-4D33-A71D-95ACD130B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1" cy="67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8EB16-70D7-4FD4-81F2-DD5F1CF1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сентября 1941г.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Враг окружил город. </a:t>
            </a:r>
            <a:b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 оказался в блокадном кольце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3A55EF50-5B75-4F44-AAF9-226EF36C0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07" y="655134"/>
            <a:ext cx="7777556" cy="5837742"/>
          </a:xfrm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DDE02041-93B2-404C-BE22-3C9427C2CFD3}"/>
              </a:ext>
            </a:extLst>
          </p:cNvPr>
          <p:cNvSpPr txBox="1">
            <a:spLocks/>
          </p:cNvSpPr>
          <p:nvPr/>
        </p:nvSpPr>
        <p:spPr>
          <a:xfrm>
            <a:off x="6466788" y="2300140"/>
            <a:ext cx="5401558" cy="38260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на карту!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земля на рисована коричневым цветом, значит, ее захватили фашисты.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коричневой земле –фашистская свастика.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там , где стоит Советская армия-красные звезды.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9FF05-3C33-4734-B015-5C321CEC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ru-RU" sz="2000" b="1" i="0" u="none" strike="noStrike" kern="1200" cap="none" spc="50" normalizeH="0" baseline="0" noProof="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 блокада?</a:t>
            </a:r>
            <a:br>
              <a:rPr kumimoji="0" lang="ru-RU" sz="2000" b="1" i="0" u="none" strike="noStrike" kern="1200" cap="none" spc="50" normalizeH="0" baseline="0" noProof="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50" normalizeH="0" baseline="0" noProof="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Это осадное кольцо, в которое взяли город. В город перестало поступать продовольствие. Отключили свет, отопление, воду… Наступила зима…</a:t>
            </a:r>
            <a:br>
              <a:rPr kumimoji="0" lang="ru-RU" sz="2000" b="1" i="0" u="none" strike="noStrike" kern="1200" cap="none" spc="50" normalizeH="0" baseline="0" noProof="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50" normalizeH="0" baseline="0" noProof="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Настали страшные, тяжелые блокадные дни.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8C5F84F-194F-49D7-9E39-AA489364D9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6" y="1594906"/>
            <a:ext cx="6911986" cy="502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0316B72-A5B3-47CF-B5FA-1E2954C30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0238" y="1400768"/>
            <a:ext cx="7214648" cy="541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47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A6466B58-D0C0-4428-82C3-1B4F40FA2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857"/>
            <a:ext cx="10515600" cy="1325563"/>
          </a:xfrm>
        </p:spPr>
        <p:txBody>
          <a:bodyPr/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рабочие ушли на фронт. Их место заняли старики, женщины и дети.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214AB70E-2EBA-4EF8-A3C6-43E02ACC7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035" y="933638"/>
            <a:ext cx="6784399" cy="52032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49FA45-DC88-4025-94A4-9E82B578D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984" y="930598"/>
            <a:ext cx="7259338" cy="544192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3BF384F9-D442-434E-8E01-10D45CFE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707D0379-BDEB-4F8D-B658-C415C4E1C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511" y="0"/>
            <a:ext cx="11576116" cy="688195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61D9347B-7F2F-4CEE-93D9-45FBB4592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07" y="168948"/>
            <a:ext cx="10363986" cy="1347788"/>
          </a:xfrm>
        </p:spPr>
        <p:txBody>
          <a:bodyPr>
            <a:noAutofit/>
          </a:bodyPr>
          <a:lstStyle/>
          <a:p>
            <a:pPr eaLnBrk="1" hangingPunct="1"/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блокадное время многие ленинградцы носили на груди жетон, маленький жестяной значок – ласточку с письмом в клюве.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Этот знак стал ответом на заявления фашистов о том, что теперь в город даже птица не пролетит. 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жители осажденного Ленинграда показывали, что ждут хороших вестей с фронта, что не теряют связи со своей страной. «Блокадная ласточка» – символ надежды на лучшее, на скорую встречу с родными и близкими.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C6F4AF-364D-4B2B-834B-C849B9EE6A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6B8A705-E2F9-4710-AB8C-F78ADD9033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93727" y="2420348"/>
            <a:ext cx="7398685" cy="416482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458</Words>
  <Application>Microsoft Office PowerPoint</Application>
  <PresentationFormat>Широкоэкранный</PresentationFormat>
  <Paragraphs>15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1_Тема Office</vt:lpstr>
      <vt:lpstr>2_Тема Office</vt:lpstr>
      <vt:lpstr>Муниципальное общеобразовательное учреждение  средняя общеобразовательная школа с.Козлово     Блокада Ленинграда акция «Блокадная ласточка»   </vt:lpstr>
      <vt:lpstr>Презентация PowerPoint</vt:lpstr>
      <vt:lpstr>22 июня 1941 г.  войска Германии  в нарушение договора о ненападении, без объявления войны внезапно вторглись в пределы нашей Родины.  Началась Великая Отечественная война!</vt:lpstr>
      <vt:lpstr>Презентация PowerPoint</vt:lpstr>
      <vt:lpstr>8 сентября 1941г.  Враг окружил город.  Ленинград оказался в блокадном кольце</vt:lpstr>
      <vt:lpstr>Что такое блокада?  Это осадное кольцо, в которое взяли город. В город перестало поступать продовольствие. Отключили свет, отопление, воду… Наступила зима… Настали страшные, тяжелые блокадные дни.</vt:lpstr>
      <vt:lpstr>Многие рабочие ушли на фронт. Их место заняли старики, женщины и дети.</vt:lpstr>
      <vt:lpstr>Презентация PowerPoint</vt:lpstr>
      <vt:lpstr>                 В блокадное время многие ленинградцы носили на груди жетон, маленький жестяной значок – ласточку с письмом в клюве.  Этот знак стал ответом на заявления фашистов о том, что теперь в город даже птица не пролетит.  Таким образом, жители осажденного Ленинграда показывали, что ждут хороших вестей с фронта, что не теряют связи со своей страной. «Блокадная ласточка» – символ надежды на лучшее, на скорую встречу с родными и близкими. </vt:lpstr>
      <vt:lpstr>       Позже ласточки стали и живыми символами надежды блокадного города.  Осенью 41-го в целях маскировки на шпиль Адмиралтейства надели чехол. К лету 43-го в его парусине зияли дырки, прорванные осколками бомб и снарядов. В это время блокада уже была прорвана, но еще не снята, фашисты по-прежнему стояли у стен города и продолжали обстреливать и бомбить его. Для починки чехла на шпиль Адмиралтейства поднялись музыкант  и альпинист  — Ольга Фирсова и Михаил Шестаков. </vt:lpstr>
      <vt:lpstr>     Когда трудная и опасная работа была закончена, они увидели что под чехлом, чуть ниже шпиля под карнизом, оказались жилые гнезда ласточек. Верхолазы снова принялись за дело: распороли чехол снизу и затем зашили его выше гнезд. Обессилевшие люди потратили дополнительно несколько часов, чтобы спасти птенцов от голодной смерти – ради жизни птиц, которая стала символом жизни </vt:lpstr>
      <vt:lpstr>Презентация PowerPoint</vt:lpstr>
      <vt:lpstr>   «Дорога жизни» - эта дорога спасла многих ленинградцев. На таких машинах привозили хлеб в Ленинград, а детей и стариков эвакуировали.</vt:lpstr>
      <vt:lpstr> 27 января 1944 года блокада была окончательно прорвана. Почти 900 дней Ленинград жил и боролся во вражеском кольце.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 средняя общеобразовательная школа с.Козлово     Блокада Ленинграда акция «Блокадная ласточка»   </dc:title>
  <dc:creator>user</dc:creator>
  <cp:lastModifiedBy>user</cp:lastModifiedBy>
  <cp:revision>9</cp:revision>
  <dcterms:created xsi:type="dcterms:W3CDTF">2024-01-23T20:57:40Z</dcterms:created>
  <dcterms:modified xsi:type="dcterms:W3CDTF">2024-01-25T09:58:11Z</dcterms:modified>
</cp:coreProperties>
</file>