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573" r:id="rId2"/>
    <p:sldId id="633" r:id="rId3"/>
    <p:sldId id="632" r:id="rId4"/>
    <p:sldId id="634" r:id="rId5"/>
    <p:sldId id="635" r:id="rId6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577D47-EB3F-4E5E-B829-BB86A2AA7BD4}">
          <p14:sldIdLst>
            <p14:sldId id="573"/>
            <p14:sldId id="633"/>
            <p14:sldId id="632"/>
            <p14:sldId id="634"/>
            <p14:sldId id="6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4BD"/>
    <a:srgbClr val="E9DB89"/>
    <a:srgbClr val="EFF8D0"/>
    <a:srgbClr val="FF9933"/>
    <a:srgbClr val="000000"/>
    <a:srgbClr val="3379CD"/>
    <a:srgbClr val="2F70BF"/>
    <a:srgbClr val="3333FF"/>
    <a:srgbClr val="4F81B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37" autoAdjust="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00" y="105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8"/>
            <a:ext cx="2946351" cy="496095"/>
          </a:xfrm>
          <a:prstGeom prst="rect">
            <a:avLst/>
          </a:prstGeom>
        </p:spPr>
        <p:txBody>
          <a:bodyPr vert="horz" lIns="90794" tIns="45397" rIns="90794" bIns="4539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39" y="8"/>
            <a:ext cx="2946351" cy="496095"/>
          </a:xfrm>
          <a:prstGeom prst="rect">
            <a:avLst/>
          </a:prstGeom>
        </p:spPr>
        <p:txBody>
          <a:bodyPr vert="horz" lIns="90794" tIns="45397" rIns="90794" bIns="4539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249E17-8172-4849-8EAA-A67AD988C886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0" y="9428965"/>
            <a:ext cx="2946351" cy="496094"/>
          </a:xfrm>
          <a:prstGeom prst="rect">
            <a:avLst/>
          </a:prstGeom>
        </p:spPr>
        <p:txBody>
          <a:bodyPr vert="horz" lIns="90794" tIns="45397" rIns="90794" bIns="4539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39" y="9428965"/>
            <a:ext cx="2946351" cy="496094"/>
          </a:xfrm>
          <a:prstGeom prst="rect">
            <a:avLst/>
          </a:prstGeom>
        </p:spPr>
        <p:txBody>
          <a:bodyPr vert="horz" lIns="90794" tIns="45397" rIns="90794" bIns="4539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F2D0DE-5479-499C-97BF-766F33C1F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480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8"/>
            <a:ext cx="2946351" cy="496095"/>
          </a:xfrm>
          <a:prstGeom prst="rect">
            <a:avLst/>
          </a:prstGeom>
        </p:spPr>
        <p:txBody>
          <a:bodyPr vert="horz" lIns="90794" tIns="45397" rIns="90794" bIns="4539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39" y="8"/>
            <a:ext cx="2946351" cy="496095"/>
          </a:xfrm>
          <a:prstGeom prst="rect">
            <a:avLst/>
          </a:prstGeom>
        </p:spPr>
        <p:txBody>
          <a:bodyPr vert="horz" lIns="90794" tIns="45397" rIns="90794" bIns="4539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EF77C4-2B47-477C-B0CD-4E99B4629A1A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94" tIns="45397" rIns="90794" bIns="4539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32" y="4715278"/>
            <a:ext cx="5437822" cy="4466433"/>
          </a:xfrm>
          <a:prstGeom prst="rect">
            <a:avLst/>
          </a:prstGeom>
        </p:spPr>
        <p:txBody>
          <a:bodyPr vert="horz" lIns="90794" tIns="45397" rIns="90794" bIns="45397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0" y="9428965"/>
            <a:ext cx="2946351" cy="496094"/>
          </a:xfrm>
          <a:prstGeom prst="rect">
            <a:avLst/>
          </a:prstGeom>
        </p:spPr>
        <p:txBody>
          <a:bodyPr vert="horz" lIns="90794" tIns="45397" rIns="90794" bIns="4539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39" y="9428965"/>
            <a:ext cx="2946351" cy="496094"/>
          </a:xfrm>
          <a:prstGeom prst="rect">
            <a:avLst/>
          </a:prstGeom>
        </p:spPr>
        <p:txBody>
          <a:bodyPr vert="horz" lIns="90794" tIns="45397" rIns="90794" bIns="4539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C261BF-5584-4368-BEB2-10BD2BDEA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27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49300"/>
            <a:ext cx="6657975" cy="3744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371A5-A6A5-4076-95C3-7F524055BF9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8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49300"/>
            <a:ext cx="6657975" cy="3744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371A5-A6A5-4076-95C3-7F524055BF9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26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49300"/>
            <a:ext cx="6657975" cy="3744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371A5-A6A5-4076-95C3-7F524055BF9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153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49300"/>
            <a:ext cx="6657975" cy="3744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371A5-A6A5-4076-95C3-7F524055BF9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031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EFEB4-02FC-4226-AFAC-B94A526AF13D}" type="datetime1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77C3B-0668-4704-9AA5-B445F5E64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69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74687-B736-4CBD-B0D5-AE0E719D7F1C}" type="datetime1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BEF6E-BDA8-44A9-9BEE-AD5A6EF76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5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C411-0EF0-4492-BE6C-E9AC632DC42D}" type="datetime1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88876-F098-4228-8B35-6B18469C7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87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05D19-5A5D-44F7-9691-A8520829EBDD}" type="datetime1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0977F-2B5A-4F31-A432-12F513195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05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4A669-943C-4354-ACB9-85EEFA1562C0}" type="datetime1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15E9F-B271-4AAD-8B8E-39F25D140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51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15D15-F45E-4F80-9C7E-E3466E4A36A2}" type="datetime1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F9C3A-F514-4B88-A3C3-A593C4FCE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0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0DFCC-E646-49E3-9B99-6BF1067A74DD}" type="datetime1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D27FC-841F-48A5-BCBF-50472F5E7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16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10E4D-1158-451B-BDDF-7F615566479D}" type="datetime1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DA6F2-46EA-4047-9962-F709C4AB9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17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3BA94-645C-44D7-8EDF-20B1D4D2B700}" type="datetime1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B6DC0-B65F-4268-ABCD-78BA3F8C9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86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D1C0F-4912-441D-93E1-565F84D748A7}" type="datetime1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32D68-1A7A-4910-88DE-71964A204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26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AFE2-F494-4F79-AC14-8CB6040F606F}" type="datetime1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A2FF2-A936-4B25-9C7C-5BD45F0BA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7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E4FBC8-907A-459F-AC16-59FCAB2BCC3B}" type="datetime1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5B6EA4-CE5F-4B14-A666-63DEFCAEC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 noChangeArrowheads="1"/>
          </p:cNvPicPr>
          <p:nvPr/>
        </p:nvPicPr>
        <p:blipFill rotWithShape="1">
          <a:blip r:embed="rId2" cstate="print">
            <a:lum contrast="12000"/>
          </a:blip>
          <a:srcRect t="-2128" b="-2128"/>
          <a:stretch/>
        </p:blipFill>
        <p:spPr bwMode="auto">
          <a:xfrm>
            <a:off x="123123" y="227355"/>
            <a:ext cx="960000" cy="1181973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56348" y="349627"/>
            <a:ext cx="10638219" cy="67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ТВЕРСКОЙ ОБЛАСТИ</a:t>
            </a:r>
          </a:p>
          <a:p>
            <a:pPr>
              <a:defRPr/>
            </a:pPr>
            <a:endParaRPr lang="ru-RU" sz="2400" b="1" dirty="0">
              <a:solidFill>
                <a:srgbClr val="A88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1343472" y="1916832"/>
            <a:ext cx="10225136" cy="3193013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Отчет о реализации плана профилактике детского травматизма на период со 2 августа по 30 сентября 2024 года </a:t>
            </a:r>
          </a:p>
          <a:p>
            <a:pPr algn="r">
              <a:buNone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учитель начальных классов</a:t>
            </a:r>
          </a:p>
          <a:p>
            <a:pPr algn="r"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Романова Анастасия Викторовна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63550" y="5949280"/>
            <a:ext cx="8896271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133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г. Тверь</a:t>
            </a:r>
          </a:p>
        </p:txBody>
      </p:sp>
    </p:spTree>
    <p:extLst>
      <p:ext uri="{BB962C8B-B14F-4D97-AF65-F5344CB8AC3E}">
        <p14:creationId xmlns:p14="http://schemas.microsoft.com/office/powerpoint/2010/main" val="361361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127448" y="404664"/>
            <a:ext cx="10441160" cy="753254"/>
          </a:xfrm>
          <a:noFill/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МОУ СОШ </a:t>
            </a:r>
            <a:r>
              <a:rPr lang="ru-RU" sz="2000" b="1" dirty="0" err="1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с.Козлово</a:t>
            </a:r>
            <a:endParaRPr lang="ru-RU" sz="2000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" y="4976981"/>
            <a:ext cx="7404636" cy="720080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76320" y="2636912"/>
            <a:ext cx="6714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Рисунок 1"/>
          <p:cNvPicPr>
            <a:picLocks noChangeAspect="1" noChangeArrowheads="1"/>
          </p:cNvPicPr>
          <p:nvPr/>
        </p:nvPicPr>
        <p:blipFill rotWithShape="1">
          <a:blip r:embed="rId3" cstate="print">
            <a:lum contrast="12000"/>
          </a:blip>
          <a:srcRect t="-2128" b="-2128"/>
          <a:stretch/>
        </p:blipFill>
        <p:spPr bwMode="auto">
          <a:xfrm>
            <a:off x="123123" y="227355"/>
            <a:ext cx="960000" cy="1181973"/>
          </a:xfrm>
          <a:prstGeom prst="rect">
            <a:avLst/>
          </a:prstGeom>
          <a:noFill/>
        </p:spPr>
      </p:pic>
      <p:sp>
        <p:nvSpPr>
          <p:cNvPr id="5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52238" y="6337300"/>
            <a:ext cx="454023" cy="409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15480" y="1409328"/>
            <a:ext cx="10009112" cy="867544"/>
          </a:xfrm>
          <a:prstGeom prst="rect">
            <a:avLst/>
          </a:prstGeom>
          <a:solidFill>
            <a:schemeClr val="accent3">
              <a:lumMod val="20000"/>
              <a:lumOff val="80000"/>
              <a:alpha val="3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сентября классными руководителями проведен  Единый урок безопасности. Одним из рассмотренных вопросов был  о профилактике детского травматизма </a:t>
            </a:r>
          </a:p>
          <a:p>
            <a:pPr marL="0" indent="0" algn="just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1-11 классы 48уч.</a:t>
            </a:r>
          </a:p>
          <a:p>
            <a:pPr marL="0" indent="0" algn="just"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5830B7-DF6F-4F46-93C4-1201BA2EE20E}"/>
              </a:ext>
            </a:extLst>
          </p:cNvPr>
          <p:cNvSpPr txBox="1"/>
          <p:nvPr/>
        </p:nvSpPr>
        <p:spPr>
          <a:xfrm>
            <a:off x="983432" y="2415694"/>
            <a:ext cx="104411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Оформлены документы по безопасности школьных перевозок «Паспорт безопасности дорожного движения», « Паспорт безопасности транспортного средства,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используемого для перевозки детей», «Паспорт дорожного маршрута», проведение обследования школьных  маршрутов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1E0D08-526F-4CA8-8D2F-12E7FF6A6FEE}"/>
              </a:ext>
            </a:extLst>
          </p:cNvPr>
          <p:cNvSpPr txBox="1"/>
          <p:nvPr/>
        </p:nvSpPr>
        <p:spPr>
          <a:xfrm>
            <a:off x="911424" y="3429000"/>
            <a:ext cx="82302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сентября объявлен конкурс рисунков. Первые работы вывешены на оформленном стенде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802E15-B801-41C9-A0AE-E95592D2F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4091184"/>
            <a:ext cx="12844776" cy="200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127448" y="404664"/>
            <a:ext cx="10441160" cy="753254"/>
          </a:xfrm>
          <a:noFill/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МОУ СОШ </a:t>
            </a:r>
            <a:r>
              <a:rPr lang="ru-RU" sz="2000" b="1" dirty="0" err="1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с.Козлово</a:t>
            </a:r>
            <a:endParaRPr lang="ru-RU" sz="2000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9376" y="5347432"/>
            <a:ext cx="7404636" cy="720080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00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Распространение социальной рекламы в чатах родительских комитетов и групп, организованных в социальных сетях, в том числе, в мобильных приложениях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976320" y="2636912"/>
            <a:ext cx="6714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Рисунок 1"/>
          <p:cNvPicPr>
            <a:picLocks noChangeAspect="1" noChangeArrowheads="1"/>
          </p:cNvPicPr>
          <p:nvPr/>
        </p:nvPicPr>
        <p:blipFill rotWithShape="1">
          <a:blip r:embed="rId3" cstate="print">
            <a:lum contrast="12000"/>
          </a:blip>
          <a:srcRect t="-2128" b="-2128"/>
          <a:stretch/>
        </p:blipFill>
        <p:spPr bwMode="auto">
          <a:xfrm>
            <a:off x="123123" y="227355"/>
            <a:ext cx="960000" cy="1181973"/>
          </a:xfrm>
          <a:prstGeom prst="rect">
            <a:avLst/>
          </a:prstGeom>
          <a:noFill/>
        </p:spPr>
      </p:pic>
      <p:sp>
        <p:nvSpPr>
          <p:cNvPr id="5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52238" y="6337300"/>
            <a:ext cx="454023" cy="409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83124" y="0"/>
            <a:ext cx="10341468" cy="4365104"/>
          </a:xfrm>
          <a:prstGeom prst="rect">
            <a:avLst/>
          </a:prstGeom>
          <a:solidFill>
            <a:schemeClr val="accent3">
              <a:lumMod val="20000"/>
              <a:lumOff val="80000"/>
              <a:alpha val="3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2-4 сентября с обучающимися  проведен инструктаж по ПДД. Рассмотрены вопросы:</a:t>
            </a:r>
          </a:p>
          <a:p>
            <a:pPr marL="0" indent="0"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1.Что такое ПДД и зачем их нужно знать школьникам?</a:t>
            </a:r>
          </a:p>
          <a:p>
            <a:pPr marL="0" indent="0"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3.Какие ближайшие остановки общественного</a:t>
            </a:r>
          </a:p>
          <a:p>
            <a:pPr marL="0" indent="0"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транспорта знаете?</a:t>
            </a:r>
          </a:p>
          <a:p>
            <a:pPr marL="0" indent="0"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4.Какие знаете основные маршруты?</a:t>
            </a:r>
          </a:p>
          <a:p>
            <a:pPr marL="0" indent="0" algn="just"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5E902D-81C1-4D44-B092-C0C32E503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869" y="2852936"/>
            <a:ext cx="10654328" cy="169501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8C72D72-E9FC-4B22-A722-9C2E31591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400" y="1665511"/>
            <a:ext cx="3541200" cy="265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A7B75F-6FBE-4772-9A3A-9297E67D3A74}"/>
              </a:ext>
            </a:extLst>
          </p:cNvPr>
          <p:cNvSpPr txBox="1"/>
          <p:nvPr/>
        </p:nvSpPr>
        <p:spPr>
          <a:xfrm>
            <a:off x="335360" y="4487061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Размещение информации о ходе проведения мероприятий по профилактике на сайте школы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D914E2-A608-4507-807F-CAEEDCFF3A9D}"/>
              </a:ext>
            </a:extLst>
          </p:cNvPr>
          <p:cNvSpPr txBox="1"/>
          <p:nvPr/>
        </p:nvSpPr>
        <p:spPr>
          <a:xfrm>
            <a:off x="5717648" y="4688031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https://vk.com/wall152849457_1275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47B0A6-598D-466C-9B09-E0E492BCACF4}"/>
              </a:ext>
            </a:extLst>
          </p:cNvPr>
          <p:cNvSpPr txBox="1"/>
          <p:nvPr/>
        </p:nvSpPr>
        <p:spPr>
          <a:xfrm>
            <a:off x="4799856" y="6069538"/>
            <a:ext cx="5760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https://kozlovoschool.nubex.ru/5100/26947/29240/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47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127448" y="404664"/>
            <a:ext cx="10441160" cy="753254"/>
          </a:xfrm>
          <a:noFill/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МОУ СОШ </a:t>
            </a:r>
            <a:r>
              <a:rPr lang="ru-RU" sz="2000" b="1" dirty="0" err="1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с.Козлово</a:t>
            </a:r>
            <a:endParaRPr lang="ru-RU" sz="2000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" y="4976981"/>
            <a:ext cx="7404636" cy="720080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76320" y="2636912"/>
            <a:ext cx="6714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Рисунок 1"/>
          <p:cNvPicPr>
            <a:picLocks noChangeAspect="1" noChangeArrowheads="1"/>
          </p:cNvPicPr>
          <p:nvPr/>
        </p:nvPicPr>
        <p:blipFill rotWithShape="1">
          <a:blip r:embed="rId3" cstate="print">
            <a:lum contrast="12000"/>
          </a:blip>
          <a:srcRect t="-2128" b="-2128"/>
          <a:stretch/>
        </p:blipFill>
        <p:spPr bwMode="auto">
          <a:xfrm>
            <a:off x="123123" y="227355"/>
            <a:ext cx="960000" cy="1181973"/>
          </a:xfrm>
          <a:prstGeom prst="rect">
            <a:avLst/>
          </a:prstGeom>
          <a:noFill/>
        </p:spPr>
      </p:pic>
      <p:sp>
        <p:nvSpPr>
          <p:cNvPr id="5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52238" y="6337300"/>
            <a:ext cx="454023" cy="409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E11F8A-7135-4F6A-B85A-709E699E6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51" y="1268760"/>
            <a:ext cx="11056609" cy="93610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53E1C4B-F557-4BB3-ACBA-3A59A8CD8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0"/>
            <a:ext cx="12942369" cy="325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5CFCF1-7BC2-473D-AF81-28F8AC56F65E}"/>
              </a:ext>
            </a:extLst>
          </p:cNvPr>
          <p:cNvSpPr txBox="1"/>
          <p:nvPr/>
        </p:nvSpPr>
        <p:spPr>
          <a:xfrm>
            <a:off x="0" y="2393066"/>
            <a:ext cx="16437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Посещение ГДО , дидактическая игра «Переходи перекресток правильно» 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E7EE2278-96E4-46F2-8761-38B67925E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9" y="2736973"/>
            <a:ext cx="9239250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FEF1F6F-9135-448C-A721-E28BECEC26CF}"/>
              </a:ext>
            </a:extLst>
          </p:cNvPr>
          <p:cNvSpPr txBox="1"/>
          <p:nvPr/>
        </p:nvSpPr>
        <p:spPr>
          <a:xfrm>
            <a:off x="2495600" y="3244334"/>
            <a:ext cx="134991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Проведение викторин по правилам дорожного движения «Да-нет-ка»  1-8 классы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AEDF36-47BF-482C-A246-4C3234B47DA8}"/>
              </a:ext>
            </a:extLst>
          </p:cNvPr>
          <p:cNvSpPr txBox="1"/>
          <p:nvPr/>
        </p:nvSpPr>
        <p:spPr>
          <a:xfrm>
            <a:off x="2639616" y="3673592"/>
            <a:ext cx="10695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Заседание классных руководителей «Формы внеклассной работы по</a:t>
            </a:r>
          </a:p>
          <a:p>
            <a:r>
              <a:rPr lang="ru-RU" dirty="0"/>
              <a:t>профилактике ДДТТ»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C4515A0-2936-4EC3-85E0-E1E474B330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51" y="4797624"/>
            <a:ext cx="10748180" cy="4938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2E70D29-AEB2-4600-9FA7-AE34C42C54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8503" y="4068943"/>
            <a:ext cx="9242337" cy="253615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6A06F5D-FC8E-404B-AC6F-67AAC29910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769" y="5283543"/>
            <a:ext cx="9242337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7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127448" y="404664"/>
            <a:ext cx="10441160" cy="753254"/>
          </a:xfrm>
          <a:noFill/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МОУ СОШ </a:t>
            </a:r>
            <a:r>
              <a:rPr lang="ru-RU" sz="2000" b="1" dirty="0" err="1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с.Козлово</a:t>
            </a:r>
            <a:endParaRPr lang="ru-RU" sz="2000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" y="4976981"/>
            <a:ext cx="7404636" cy="720080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76320" y="2636912"/>
            <a:ext cx="6714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Рисунок 1"/>
          <p:cNvPicPr>
            <a:picLocks noChangeAspect="1" noChangeArrowheads="1"/>
          </p:cNvPicPr>
          <p:nvPr/>
        </p:nvPicPr>
        <p:blipFill rotWithShape="1">
          <a:blip r:embed="rId3" cstate="print">
            <a:lum contrast="12000"/>
          </a:blip>
          <a:srcRect t="-2128" b="-2128"/>
          <a:stretch/>
        </p:blipFill>
        <p:spPr bwMode="auto">
          <a:xfrm>
            <a:off x="123123" y="227355"/>
            <a:ext cx="960000" cy="1181973"/>
          </a:xfrm>
          <a:prstGeom prst="rect">
            <a:avLst/>
          </a:prstGeom>
          <a:noFill/>
        </p:spPr>
      </p:pic>
      <p:sp>
        <p:nvSpPr>
          <p:cNvPr id="5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52238" y="6337300"/>
            <a:ext cx="454023" cy="409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124CA6-656D-4EB3-B6ED-55FA1AA8BBDE}"/>
              </a:ext>
            </a:extLst>
          </p:cNvPr>
          <p:cNvSpPr txBox="1"/>
          <p:nvPr/>
        </p:nvSpPr>
        <p:spPr>
          <a:xfrm>
            <a:off x="1160275" y="973252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Проведены классные часы 1-11 классы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6C9E2E-8354-4B49-AEA3-859D5C1A7604}"/>
              </a:ext>
            </a:extLst>
          </p:cNvPr>
          <p:cNvSpPr txBox="1"/>
          <p:nvPr/>
        </p:nvSpPr>
        <p:spPr>
          <a:xfrm>
            <a:off x="191344" y="1726507"/>
            <a:ext cx="8950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Проведение профилактического мероприятия «Пристегнись»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87CB8C-A817-4D12-A385-272F30C9C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8795" y="1"/>
            <a:ext cx="2781861" cy="20851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4AB763-2810-447E-8921-B6B1D9550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798" y="2124377"/>
            <a:ext cx="3061339" cy="17366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C14F7E-2B1B-4757-9E99-E38B8E5DB6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4591" y="1091229"/>
            <a:ext cx="9242337" cy="166435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5D89AC9-62E2-40FF-B4FA-CED7A295B6B1}"/>
              </a:ext>
            </a:extLst>
          </p:cNvPr>
          <p:cNvSpPr txBox="1"/>
          <p:nvPr/>
        </p:nvSpPr>
        <p:spPr>
          <a:xfrm>
            <a:off x="307233" y="3001738"/>
            <a:ext cx="11577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Проведены  викторины по правилам</a:t>
            </a:r>
          </a:p>
          <a:p>
            <a:r>
              <a:rPr lang="ru-RU" dirty="0"/>
              <a:t> дорожного движения «БДД» 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4DAC6-C6F8-4F93-B01C-27B0A10F6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0113" y="2880290"/>
            <a:ext cx="2144476" cy="12029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5B30B8-FF8F-46A6-9AB1-AD24B85D19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1025" y="3910922"/>
            <a:ext cx="2408129" cy="180457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3D8BC82-CD64-4456-AB5C-E9B46B674A17}"/>
              </a:ext>
            </a:extLst>
          </p:cNvPr>
          <p:cNvSpPr txBox="1"/>
          <p:nvPr/>
        </p:nvSpPr>
        <p:spPr>
          <a:xfrm>
            <a:off x="307233" y="3581495"/>
            <a:ext cx="11541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Проведено профилактическое мероприятие </a:t>
            </a:r>
          </a:p>
          <a:p>
            <a:r>
              <a:rPr lang="ru-RU" dirty="0"/>
              <a:t>«Правила безопасности дорожного движения»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A63640-F438-4A5B-BBDE-476EBBFDF5C5}"/>
              </a:ext>
            </a:extLst>
          </p:cNvPr>
          <p:cNvSpPr txBox="1"/>
          <p:nvPr/>
        </p:nvSpPr>
        <p:spPr>
          <a:xfrm>
            <a:off x="224289" y="4131239"/>
            <a:ext cx="79231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Проведение профилактического мероприятия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Родительский патруль» вблизи образовательной организации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1415F5-EED8-4E98-8244-DEB65E168035}"/>
              </a:ext>
            </a:extLst>
          </p:cNvPr>
          <p:cNvSpPr txBox="1"/>
          <p:nvPr/>
        </p:nvSpPr>
        <p:spPr>
          <a:xfrm>
            <a:off x="245900" y="4877133"/>
            <a:ext cx="79231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группе дошкольного образования проведена</a:t>
            </a:r>
          </a:p>
          <a:p>
            <a:r>
              <a:rPr lang="ru-RU" dirty="0"/>
              <a:t> игра «Светофор»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6C7B615-4CF7-43AB-8C96-60499E72D3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9810" y="4142911"/>
            <a:ext cx="1271833" cy="169255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104EEBC-A0C9-4FD5-BDA5-D5877C11BA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5889" y="4684637"/>
            <a:ext cx="1621677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68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24032</TotalTime>
  <Words>300</Words>
  <Application>Microsoft Office PowerPoint</Application>
  <PresentationFormat>Широкоэкранный</PresentationFormat>
  <Paragraphs>49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МОУ СОШ с.Козлово</vt:lpstr>
      <vt:lpstr>МОУ СОШ с.Козлово</vt:lpstr>
      <vt:lpstr>МОУ СОШ с.Козлово</vt:lpstr>
      <vt:lpstr>МОУ СОШ с.Козлово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Нормативное подушевое финансирование  2008 год   Каспржак А.А. начальник департамента образования Тверской области</dc:title>
  <dc:creator>shlinchak</dc:creator>
  <cp:lastModifiedBy>user</cp:lastModifiedBy>
  <cp:revision>1990</cp:revision>
  <cp:lastPrinted>2020-07-31T07:10:39Z</cp:lastPrinted>
  <dcterms:created xsi:type="dcterms:W3CDTF">2007-11-20T06:26:01Z</dcterms:created>
  <dcterms:modified xsi:type="dcterms:W3CDTF">2024-11-28T18:29:52Z</dcterms:modified>
</cp:coreProperties>
</file>