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4" r:id="rId1"/>
  </p:sldMasterIdLst>
  <p:sldIdLst>
    <p:sldId id="256" r:id="rId2"/>
    <p:sldId id="281" r:id="rId3"/>
    <p:sldId id="257" r:id="rId4"/>
    <p:sldId id="278" r:id="rId5"/>
    <p:sldId id="279" r:id="rId6"/>
    <p:sldId id="280" r:id="rId7"/>
    <p:sldId id="282" r:id="rId8"/>
    <p:sldId id="276" r:id="rId9"/>
    <p:sldId id="275" r:id="rId10"/>
    <p:sldId id="283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275570-20DD-418F-9E61-C4F806FA343D}">
          <p14:sldIdLst>
            <p14:sldId id="256"/>
            <p14:sldId id="281"/>
            <p14:sldId id="257"/>
            <p14:sldId id="278"/>
            <p14:sldId id="279"/>
            <p14:sldId id="280"/>
            <p14:sldId id="282"/>
            <p14:sldId id="276"/>
            <p14:sldId id="275"/>
            <p14:sldId id="283"/>
          </p14:sldIdLst>
        </p14:section>
        <p14:section name="Раздел без заголовка" id="{3BEE6BE1-ADED-42E8-93ED-8AC3D6F52076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tags" Target="tags/tag1.xml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0387-2683-4A0F-AFB3-11D01F8DD46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CEF8-9CAB-4C16-AE3D-63D9665D42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0387-2683-4A0F-AFB3-11D01F8DD46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0CEF8-9CAB-4C16-AE3D-63D9665D42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A30387-2683-4A0F-AFB3-11D01F8DD46A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0CEF8-9CAB-4C16-AE3D-63D9665D422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>
                <a:solidFill>
                  <a:srgbClr val="CC0000"/>
                </a:solidFill>
                <a:latin typeface="Bahnschrift SemiLight Condensed" panose="020b0502040204020203" pitchFamily="34" charset="0"/>
              </a:rPr>
              <a:t>Духовно-нравственное воспитание младших школьников на уроках литературного чтения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854696" cy="1752600"/>
          </a:xfrm>
        </p:spPr>
        <p:txBody>
          <a:bodyPr>
            <a:normAutofit/>
          </a:bodyPr>
          <a:lstStyle/>
          <a:p>
            <a:r>
              <a:rPr lang="ru-RU"/>
              <a:t>Подготовила</a:t>
            </a:r>
          </a:p>
          <a:p>
            <a:r>
              <a:rPr lang="ru-RU"/>
              <a:t>Учитель начальных классов</a:t>
            </a:r>
          </a:p>
          <a:p>
            <a:r>
              <a:rPr lang="ru-RU"/>
              <a:t>Романова Анастасия Викторовна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74515-52A0-490C-8291-FEF95C7B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2E84F0-42AA-4412-ABF9-49B0BBF76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1837" y="-214314"/>
            <a:ext cx="4389437" cy="43894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A915B6-2464-48A4-8DCF-2EDD4E283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28646"/>
            <a:ext cx="5292080" cy="39690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B0E5A-91B5-415C-9AC8-C173C26F6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9188" y="-243408"/>
            <a:ext cx="5198368" cy="38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Bahnschrift SemiLight Condensed" panose="020b0502040204020203" pitchFamily="34" charset="0"/>
              </a:rPr>
              <a:t>Спасибо за внимание!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E0DBA1B-FC2E-44BD-A48B-892124081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809653"/>
            <a:ext cx="6768752" cy="5076565"/>
          </a:xfr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E5B17-78CF-4C1D-9650-7D36DFFE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277538-F25F-4AC9-9A73-6270AA06A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1" y="116632"/>
            <a:ext cx="8855184" cy="6309320"/>
          </a:xfrm>
        </p:spPr>
      </p:pic>
    </p:spTree>
    <p:extLst>
      <p:ext uri="{BB962C8B-B14F-4D97-AF65-F5344CB8AC3E}">
        <p14:creationId xmlns:p14="http://schemas.microsoft.com/office/powerpoint/2010/main" val="340367088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903190" cy="5340044"/>
          </a:xfrm>
        </p:spPr>
        <p:txBody>
          <a:bodyPr/>
          <a:lstStyle/>
          <a:p>
            <a:r>
              <a:rPr lang="ru-RU"/>
              <a:t>Во ФГОС духовно-нравственное развитие, воспитание и социализация обучающихся определены, как задачи первостепенной важности.</a:t>
            </a:r>
          </a:p>
          <a:p>
            <a:r>
              <a:rPr lang="ru-RU"/>
              <a:t>     Воспитание человека, гражданина – задача сложная, многогранная, всегда актуальная.</a:t>
            </a:r>
          </a:p>
          <a:p>
            <a:endParaRPr lang="ru-RU"/>
          </a:p>
        </p:txBody>
      </p:sp>
      <p:pic>
        <p:nvPicPr>
          <p:cNvPr id="4" name="Рисунок 3" descr="1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3571900" cy="25513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ru-RU" sz="3600">
              <a:latin typeface="Bahnschrift SemiLight Condensed" panose="020b0502040204020203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3F0F7E-FE15-4BB5-860A-76D4FF863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371" y="350935"/>
            <a:ext cx="8223180" cy="5807621"/>
          </a:xfrm>
        </p:spPr>
      </p:pic>
    </p:spTree>
    <p:extLst>
      <p:ext uri="{BB962C8B-B14F-4D97-AF65-F5344CB8AC3E}">
        <p14:creationId xmlns:p14="http://schemas.microsoft.com/office/powerpoint/2010/main" val="428006429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4BE89-D7A6-474B-B211-9EA4232A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67AEB2A-B13B-40DC-A296-181CC6A71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5924"/>
            <a:ext cx="4608512" cy="674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340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4BE89-D7A6-474B-B211-9EA4232A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2BABC23-5442-476D-9A46-113A80D00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581961"/>
            <a:ext cx="8216526" cy="5571951"/>
          </a:xfrm>
        </p:spPr>
      </p:pic>
    </p:spTree>
    <p:extLst>
      <p:ext uri="{BB962C8B-B14F-4D97-AF65-F5344CB8AC3E}">
        <p14:creationId xmlns:p14="http://schemas.microsoft.com/office/powerpoint/2010/main" val="330189564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7E1EF-A9BD-438E-8506-64085E09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055056-8094-4132-B674-672C731E4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80728"/>
            <a:ext cx="7125162" cy="5343872"/>
          </a:xfrm>
        </p:spPr>
      </p:pic>
    </p:spTree>
    <p:extLst>
      <p:ext uri="{BB962C8B-B14F-4D97-AF65-F5344CB8AC3E}">
        <p14:creationId xmlns:p14="http://schemas.microsoft.com/office/powerpoint/2010/main" val="416328968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BA377-016A-4ACB-B03E-ACBA82E34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D7337E-A5BE-4343-B8CA-48A294324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507288" cy="63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9935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C85B1-34D9-4CFD-88C3-8DC00FD2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A46EBD-F732-4884-8468-750AFBE56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629" y="97060"/>
            <a:ext cx="5018651" cy="37639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D44E61-D69D-4484-B863-19D539C77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792" y="3416897"/>
            <a:ext cx="4719937" cy="35444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141BDD-4ACB-4010-8805-62A97BDD4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285" y="203289"/>
            <a:ext cx="4302181" cy="32266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2752E0-671B-4628-BDF1-6EDA2F903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71" y="3861048"/>
            <a:ext cx="3995936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1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7</Paragraphs>
  <Slides>11</Slides>
  <Notes>0</Notes>
  <TotalTime>373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7">
      <vt:lpstr>Arial</vt:lpstr>
      <vt:lpstr>Calibri</vt:lpstr>
      <vt:lpstr>Constantia</vt:lpstr>
      <vt:lpstr>Wingdings 2</vt:lpstr>
      <vt:lpstr>Bahnschrift SemiLight Condensed</vt:lpstr>
      <vt:lpstr>Поток</vt:lpstr>
      <vt:lpstr>Духовно-нравственное воспитание младших школьников на уроках литературного чтения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Духовно-нравственное воспитание младших школьников на уроках литературного чтения</dc:title>
  <dc:creator>vesta</dc:creator>
  <cp:lastModifiedBy>user</cp:lastModifiedBy>
  <cp:revision>43</cp:revision>
  <dcterms:created xsi:type="dcterms:W3CDTF">2019-09-12T18:57:26Z</dcterms:created>
  <dcterms:modified xsi:type="dcterms:W3CDTF">2024-11-28T20:20:24Z</dcterms:modified>
</cp:coreProperties>
</file>