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256" r:id="rId4"/>
    <p:sldId id="257" r:id="rId5"/>
    <p:sldId id="280" r:id="rId6"/>
    <p:sldId id="282" r:id="rId7"/>
    <p:sldId id="283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2" r:id="rId18"/>
    <p:sldId id="301" r:id="rId19"/>
  </p:sldIdLst>
  <p:sldSz cx="9144000" cy="6858000" type="screen4x3"/>
  <p:notesSz cx="6761163" cy="9942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6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18FD7-F54C-41A4-8781-7EB63173AD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BC16DA-AC3C-431C-A5B2-6A260DACAB5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«Объем сознания», внутренний мир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5FC329-9D6A-4289-86BB-9A2DE49CB9ED}" type="parTrans" cxnId="{AA7D328F-2C55-41A6-AE97-D0715F70E54A}">
      <dgm:prSet/>
      <dgm:spPr/>
      <dgm:t>
        <a:bodyPr/>
        <a:lstStyle/>
        <a:p>
          <a:endParaRPr lang="ru-RU"/>
        </a:p>
      </dgm:t>
    </dgm:pt>
    <dgm:pt modelId="{11858E76-693E-46B1-82F2-C5635E6A6562}" type="sibTrans" cxnId="{AA7D328F-2C55-41A6-AE97-D0715F70E54A}">
      <dgm:prSet/>
      <dgm:spPr/>
      <dgm:t>
        <a:bodyPr/>
        <a:lstStyle/>
        <a:p>
          <a:endParaRPr lang="ru-RU"/>
        </a:p>
      </dgm:t>
    </dgm:pt>
    <dgm:pt modelId="{040C5C08-7760-4D8A-9896-B8B07777456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готовность поступать так, чтобы количества добра в мире увеличивалось;</a:t>
          </a:r>
          <a:endParaRPr lang="ru-RU" sz="2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714C37-1DE0-48A6-B175-40DD5F586B3C}" type="parTrans" cxnId="{9434FC11-CC26-40FC-87FB-CAA402A01258}">
      <dgm:prSet/>
      <dgm:spPr/>
      <dgm:t>
        <a:bodyPr/>
        <a:lstStyle/>
        <a:p>
          <a:endParaRPr lang="ru-RU"/>
        </a:p>
      </dgm:t>
    </dgm:pt>
    <dgm:pt modelId="{3BCBD81C-EEF4-4114-BD50-ED3BA5DD4B40}" type="sibTrans" cxnId="{9434FC11-CC26-40FC-87FB-CAA402A01258}">
      <dgm:prSet/>
      <dgm:spPr/>
      <dgm:t>
        <a:bodyPr/>
        <a:lstStyle/>
        <a:p>
          <a:endParaRPr lang="ru-RU"/>
        </a:p>
      </dgm:t>
    </dgm:pt>
    <dgm:pt modelId="{308145C8-6DB3-4D67-883D-FDD6B3DE2077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Проявление духа, уподобление образу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BADADB-4547-4848-8B74-F61AAEAF67B2}" type="parTrans" cxnId="{1E648B14-C945-4B7C-B7DC-F8E43A6651B1}">
      <dgm:prSet/>
      <dgm:spPr/>
      <dgm:t>
        <a:bodyPr/>
        <a:lstStyle/>
        <a:p>
          <a:endParaRPr lang="ru-RU"/>
        </a:p>
      </dgm:t>
    </dgm:pt>
    <dgm:pt modelId="{F08F4C40-CEF3-4766-BDEB-B57C11A19A8D}" type="sibTrans" cxnId="{1E648B14-C945-4B7C-B7DC-F8E43A6651B1}">
      <dgm:prSet/>
      <dgm:spPr/>
      <dgm:t>
        <a:bodyPr/>
        <a:lstStyle/>
        <a:p>
          <a:endParaRPr lang="ru-RU"/>
        </a:p>
      </dgm:t>
    </dgm:pt>
    <dgm:pt modelId="{E8C91F65-473E-4AA6-A0B2-7678EC192F4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свободный ум и способность воспринимать трудности;</a:t>
          </a:r>
          <a:endParaRPr lang="ru-RU" sz="2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48C737-0D05-4E7C-BE44-73A0BFED00C4}" type="parTrans" cxnId="{C06AC83B-014F-4C55-B1D7-ADE0FA5B70A9}">
      <dgm:prSet/>
      <dgm:spPr/>
      <dgm:t>
        <a:bodyPr/>
        <a:lstStyle/>
        <a:p>
          <a:endParaRPr lang="ru-RU"/>
        </a:p>
      </dgm:t>
    </dgm:pt>
    <dgm:pt modelId="{FA67EC79-1141-4A34-B573-22F8E37710B7}" type="sibTrans" cxnId="{C06AC83B-014F-4C55-B1D7-ADE0FA5B70A9}">
      <dgm:prSet/>
      <dgm:spPr/>
      <dgm:t>
        <a:bodyPr/>
        <a:lstStyle/>
        <a:p>
          <a:endParaRPr lang="ru-RU"/>
        </a:p>
      </dgm:t>
    </dgm:pt>
    <dgm:pt modelId="{2B35DE5F-5F2A-4D33-ACAA-3D6D923A8C97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тонкое умение сострадать;</a:t>
          </a:r>
          <a:endParaRPr lang="ru-RU" sz="2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091AEF-77C0-4642-916B-7AB00F2C4E95}" type="parTrans" cxnId="{CA4772CE-F6FE-41FC-84BE-52A304591736}">
      <dgm:prSet/>
      <dgm:spPr/>
      <dgm:t>
        <a:bodyPr/>
        <a:lstStyle/>
        <a:p>
          <a:endParaRPr lang="ru-RU"/>
        </a:p>
      </dgm:t>
    </dgm:pt>
    <dgm:pt modelId="{2CFF9663-90CF-4CF0-88D4-4C75B5052739}" type="sibTrans" cxnId="{CA4772CE-F6FE-41FC-84BE-52A304591736}">
      <dgm:prSet/>
      <dgm:spPr/>
      <dgm:t>
        <a:bodyPr/>
        <a:lstStyle/>
        <a:p>
          <a:endParaRPr lang="ru-RU"/>
        </a:p>
      </dgm:t>
    </dgm:pt>
    <dgm:pt modelId="{F071A832-C378-4189-9692-82D64BA3F37E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образованность;</a:t>
          </a:r>
          <a:endParaRPr lang="ru-RU" sz="2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18F790-A832-457E-B640-A70DED8833D6}" type="parTrans" cxnId="{77110209-9C9E-4DF8-8CFC-44657D39BE0C}">
      <dgm:prSet/>
      <dgm:spPr/>
      <dgm:t>
        <a:bodyPr/>
        <a:lstStyle/>
        <a:p>
          <a:endParaRPr lang="ru-RU"/>
        </a:p>
      </dgm:t>
    </dgm:pt>
    <dgm:pt modelId="{215144AF-3C3C-4F0D-ACE4-36EA2A06FA7E}" type="sibTrans" cxnId="{77110209-9C9E-4DF8-8CFC-44657D39BE0C}">
      <dgm:prSet/>
      <dgm:spPr/>
      <dgm:t>
        <a:bodyPr/>
        <a:lstStyle/>
        <a:p>
          <a:endParaRPr lang="ru-RU"/>
        </a:p>
      </dgm:t>
    </dgm:pt>
    <dgm:pt modelId="{CE0E5A0F-7075-4E19-AC70-07C2FA12938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нравственная чистота.</a:t>
          </a:r>
          <a:endParaRPr lang="ru-RU" sz="2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24A1F6-A1F4-4D1B-8C59-D88A55FD2E46}" type="parTrans" cxnId="{E87D7F91-5A51-4407-9C0C-86E370BCB428}">
      <dgm:prSet/>
      <dgm:spPr/>
      <dgm:t>
        <a:bodyPr/>
        <a:lstStyle/>
        <a:p>
          <a:endParaRPr lang="ru-RU"/>
        </a:p>
      </dgm:t>
    </dgm:pt>
    <dgm:pt modelId="{263D246B-6FAA-4139-B544-2A630572A52A}" type="sibTrans" cxnId="{E87D7F91-5A51-4407-9C0C-86E370BCB428}">
      <dgm:prSet/>
      <dgm:spPr/>
      <dgm:t>
        <a:bodyPr/>
        <a:lstStyle/>
        <a:p>
          <a:endParaRPr lang="ru-RU"/>
        </a:p>
      </dgm:t>
    </dgm:pt>
    <dgm:pt modelId="{E22F0635-DA2A-4ACA-84F7-071DFD84B52D}" type="pres">
      <dgm:prSet presAssocID="{85718FD7-F54C-41A4-8781-7EB63173AD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C6F4B-F893-4F83-B0CC-2A3F69CAFBF6}" type="pres">
      <dgm:prSet presAssocID="{5EBC16DA-AC3C-431C-A5B2-6A260DACAB5C}" presName="linNode" presStyleCnt="0"/>
      <dgm:spPr/>
    </dgm:pt>
    <dgm:pt modelId="{2D2FFB8D-7A03-47DA-B564-7337B1A4548B}" type="pres">
      <dgm:prSet presAssocID="{5EBC16DA-AC3C-431C-A5B2-6A260DACAB5C}" presName="parentText" presStyleLbl="node1" presStyleIdx="0" presStyleCnt="2" custScaleY="155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4E9CF-428F-4663-AD74-8C047F4BCCB2}" type="pres">
      <dgm:prSet presAssocID="{5EBC16DA-AC3C-431C-A5B2-6A260DACAB5C}" presName="descendantText" presStyleLbl="alignAccFollowNode1" presStyleIdx="0" presStyleCnt="1" custScaleY="17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C4E0-0CEA-464D-A0D9-DE338DFC002A}" type="pres">
      <dgm:prSet presAssocID="{11858E76-693E-46B1-82F2-C5635E6A6562}" presName="sp" presStyleCnt="0"/>
      <dgm:spPr/>
    </dgm:pt>
    <dgm:pt modelId="{F9E91787-BAE1-47C2-8DC2-0E599BD7829F}" type="pres">
      <dgm:prSet presAssocID="{308145C8-6DB3-4D67-883D-FDD6B3DE2077}" presName="linNode" presStyleCnt="0"/>
      <dgm:spPr/>
    </dgm:pt>
    <dgm:pt modelId="{83C5A356-145A-4707-BD32-089350E79E95}" type="pres">
      <dgm:prSet presAssocID="{308145C8-6DB3-4D67-883D-FDD6B3DE2077}" presName="parentText" presStyleLbl="node1" presStyleIdx="1" presStyleCnt="2" custScaleY="91223" custLinFactNeighborX="813" custLinFactNeighborY="19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10209-9C9E-4DF8-8CFC-44657D39BE0C}" srcId="{5EBC16DA-AC3C-431C-A5B2-6A260DACAB5C}" destId="{F071A832-C378-4189-9692-82D64BA3F37E}" srcOrd="3" destOrd="0" parTransId="{3818F790-A832-457E-B640-A70DED8833D6}" sibTransId="{215144AF-3C3C-4F0D-ACE4-36EA2A06FA7E}"/>
    <dgm:cxn modelId="{E87D7F91-5A51-4407-9C0C-86E370BCB428}" srcId="{5EBC16DA-AC3C-431C-A5B2-6A260DACAB5C}" destId="{CE0E5A0F-7075-4E19-AC70-07C2FA12938F}" srcOrd="4" destOrd="0" parTransId="{3024A1F6-A1F4-4D1B-8C59-D88A55FD2E46}" sibTransId="{263D246B-6FAA-4139-B544-2A630572A52A}"/>
    <dgm:cxn modelId="{68EE8974-032B-44C1-BF60-E5C10CEF2CF0}" type="presOf" srcId="{E8C91F65-473E-4AA6-A0B2-7678EC192F41}" destId="{07B4E9CF-428F-4663-AD74-8C047F4BCCB2}" srcOrd="0" destOrd="1" presId="urn:microsoft.com/office/officeart/2005/8/layout/vList5"/>
    <dgm:cxn modelId="{AA7D328F-2C55-41A6-AE97-D0715F70E54A}" srcId="{85718FD7-F54C-41A4-8781-7EB63173ADF3}" destId="{5EBC16DA-AC3C-431C-A5B2-6A260DACAB5C}" srcOrd="0" destOrd="0" parTransId="{A95FC329-9D6A-4289-86BB-9A2DE49CB9ED}" sibTransId="{11858E76-693E-46B1-82F2-C5635E6A6562}"/>
    <dgm:cxn modelId="{1E648B14-C945-4B7C-B7DC-F8E43A6651B1}" srcId="{85718FD7-F54C-41A4-8781-7EB63173ADF3}" destId="{308145C8-6DB3-4D67-883D-FDD6B3DE2077}" srcOrd="1" destOrd="0" parTransId="{35BADADB-4547-4848-8B74-F61AAEAF67B2}" sibTransId="{F08F4C40-CEF3-4766-BDEB-B57C11A19A8D}"/>
    <dgm:cxn modelId="{2FBEDD2E-BB6F-4845-B656-1E9288C01808}" type="presOf" srcId="{040C5C08-7760-4D8A-9896-B8B07777456F}" destId="{07B4E9CF-428F-4663-AD74-8C047F4BCCB2}" srcOrd="0" destOrd="0" presId="urn:microsoft.com/office/officeart/2005/8/layout/vList5"/>
    <dgm:cxn modelId="{D07D382D-9DE1-487A-85D6-5F83B21C199F}" type="presOf" srcId="{2B35DE5F-5F2A-4D33-ACAA-3D6D923A8C97}" destId="{07B4E9CF-428F-4663-AD74-8C047F4BCCB2}" srcOrd="0" destOrd="2" presId="urn:microsoft.com/office/officeart/2005/8/layout/vList5"/>
    <dgm:cxn modelId="{E580F11A-1238-44AD-9E71-773210EF7777}" type="presOf" srcId="{5EBC16DA-AC3C-431C-A5B2-6A260DACAB5C}" destId="{2D2FFB8D-7A03-47DA-B564-7337B1A4548B}" srcOrd="0" destOrd="0" presId="urn:microsoft.com/office/officeart/2005/8/layout/vList5"/>
    <dgm:cxn modelId="{30D14889-3FEF-45D6-9084-4F4E910F0C71}" type="presOf" srcId="{F071A832-C378-4189-9692-82D64BA3F37E}" destId="{07B4E9CF-428F-4663-AD74-8C047F4BCCB2}" srcOrd="0" destOrd="3" presId="urn:microsoft.com/office/officeart/2005/8/layout/vList5"/>
    <dgm:cxn modelId="{C06AC83B-014F-4C55-B1D7-ADE0FA5B70A9}" srcId="{5EBC16DA-AC3C-431C-A5B2-6A260DACAB5C}" destId="{E8C91F65-473E-4AA6-A0B2-7678EC192F41}" srcOrd="1" destOrd="0" parTransId="{1348C737-0D05-4E7C-BE44-73A0BFED00C4}" sibTransId="{FA67EC79-1141-4A34-B573-22F8E37710B7}"/>
    <dgm:cxn modelId="{17AEFEA8-8422-4E20-AFA7-2B48B012B1F8}" type="presOf" srcId="{CE0E5A0F-7075-4E19-AC70-07C2FA12938F}" destId="{07B4E9CF-428F-4663-AD74-8C047F4BCCB2}" srcOrd="0" destOrd="4" presId="urn:microsoft.com/office/officeart/2005/8/layout/vList5"/>
    <dgm:cxn modelId="{204F410E-7AF7-4713-871D-C154B8CCC273}" type="presOf" srcId="{308145C8-6DB3-4D67-883D-FDD6B3DE2077}" destId="{83C5A356-145A-4707-BD32-089350E79E95}" srcOrd="0" destOrd="0" presId="urn:microsoft.com/office/officeart/2005/8/layout/vList5"/>
    <dgm:cxn modelId="{9434FC11-CC26-40FC-87FB-CAA402A01258}" srcId="{5EBC16DA-AC3C-431C-A5B2-6A260DACAB5C}" destId="{040C5C08-7760-4D8A-9896-B8B07777456F}" srcOrd="0" destOrd="0" parTransId="{8F714C37-1DE0-48A6-B175-40DD5F586B3C}" sibTransId="{3BCBD81C-EEF4-4114-BD50-ED3BA5DD4B40}"/>
    <dgm:cxn modelId="{CA4772CE-F6FE-41FC-84BE-52A304591736}" srcId="{5EBC16DA-AC3C-431C-A5B2-6A260DACAB5C}" destId="{2B35DE5F-5F2A-4D33-ACAA-3D6D923A8C97}" srcOrd="2" destOrd="0" parTransId="{BB091AEF-77C0-4642-916B-7AB00F2C4E95}" sibTransId="{2CFF9663-90CF-4CF0-88D4-4C75B5052739}"/>
    <dgm:cxn modelId="{408F1D2E-AC42-4EC9-8E4F-E4514C1EACF5}" type="presOf" srcId="{85718FD7-F54C-41A4-8781-7EB63173ADF3}" destId="{E22F0635-DA2A-4ACA-84F7-071DFD84B52D}" srcOrd="0" destOrd="0" presId="urn:microsoft.com/office/officeart/2005/8/layout/vList5"/>
    <dgm:cxn modelId="{B2CD971B-28E2-496C-A36B-C726DE90A80B}" type="presParOf" srcId="{E22F0635-DA2A-4ACA-84F7-071DFD84B52D}" destId="{2B4C6F4B-F893-4F83-B0CC-2A3F69CAFBF6}" srcOrd="0" destOrd="0" presId="urn:microsoft.com/office/officeart/2005/8/layout/vList5"/>
    <dgm:cxn modelId="{7C3A8836-DA17-4FAD-B141-8798F07B2966}" type="presParOf" srcId="{2B4C6F4B-F893-4F83-B0CC-2A3F69CAFBF6}" destId="{2D2FFB8D-7A03-47DA-B564-7337B1A4548B}" srcOrd="0" destOrd="0" presId="urn:microsoft.com/office/officeart/2005/8/layout/vList5"/>
    <dgm:cxn modelId="{952C1880-DD4A-44C6-AE3D-77423E5D237C}" type="presParOf" srcId="{2B4C6F4B-F893-4F83-B0CC-2A3F69CAFBF6}" destId="{07B4E9CF-428F-4663-AD74-8C047F4BCCB2}" srcOrd="1" destOrd="0" presId="urn:microsoft.com/office/officeart/2005/8/layout/vList5"/>
    <dgm:cxn modelId="{738E54B9-67B9-4CAE-9FC5-238D4D2ED555}" type="presParOf" srcId="{E22F0635-DA2A-4ACA-84F7-071DFD84B52D}" destId="{B2B5C4E0-0CEA-464D-A0D9-DE338DFC002A}" srcOrd="1" destOrd="0" presId="urn:microsoft.com/office/officeart/2005/8/layout/vList5"/>
    <dgm:cxn modelId="{BA25CAC1-85F7-4C3D-81B6-ACC40682DAA5}" type="presParOf" srcId="{E22F0635-DA2A-4ACA-84F7-071DFD84B52D}" destId="{F9E91787-BAE1-47C2-8DC2-0E599BD7829F}" srcOrd="2" destOrd="0" presId="urn:microsoft.com/office/officeart/2005/8/layout/vList5"/>
    <dgm:cxn modelId="{657324CC-4956-4D88-9301-0EBDCCE7E89F}" type="presParOf" srcId="{F9E91787-BAE1-47C2-8DC2-0E599BD7829F}" destId="{83C5A356-145A-4707-BD32-089350E79E95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18FD7-F54C-41A4-8781-7EB63173AD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BC16DA-AC3C-431C-A5B2-6A260DACAB5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800" b="1" dirty="0">
            <a:latin typeface="Bookman Old Style" pitchFamily="18" charset="0"/>
          </a:endParaRPr>
        </a:p>
      </dgm:t>
    </dgm:pt>
    <dgm:pt modelId="{A95FC329-9D6A-4289-86BB-9A2DE49CB9ED}" type="parTrans" cxnId="{AA7D328F-2C55-41A6-AE97-D0715F70E54A}">
      <dgm:prSet/>
      <dgm:spPr/>
      <dgm:t>
        <a:bodyPr/>
        <a:lstStyle/>
        <a:p>
          <a:endParaRPr lang="ru-RU"/>
        </a:p>
      </dgm:t>
    </dgm:pt>
    <dgm:pt modelId="{11858E76-693E-46B1-82F2-C5635E6A6562}" type="sibTrans" cxnId="{AA7D328F-2C55-41A6-AE97-D0715F70E54A}">
      <dgm:prSet/>
      <dgm:spPr/>
      <dgm:t>
        <a:bodyPr/>
        <a:lstStyle/>
        <a:p>
          <a:endParaRPr lang="ru-RU"/>
        </a:p>
      </dgm:t>
    </dgm:pt>
    <dgm:pt modelId="{040C5C08-7760-4D8A-9896-B8B07777456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принятие на себя ответственности за свои поступки;</a:t>
          </a:r>
          <a:endParaRPr lang="ru-RU" sz="30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714C37-1DE0-48A6-B175-40DD5F586B3C}" type="parTrans" cxnId="{9434FC11-CC26-40FC-87FB-CAA402A01258}">
      <dgm:prSet/>
      <dgm:spPr/>
      <dgm:t>
        <a:bodyPr/>
        <a:lstStyle/>
        <a:p>
          <a:endParaRPr lang="ru-RU"/>
        </a:p>
      </dgm:t>
    </dgm:pt>
    <dgm:pt modelId="{3BCBD81C-EEF4-4114-BD50-ED3BA5DD4B40}" type="sibTrans" cxnId="{9434FC11-CC26-40FC-87FB-CAA402A01258}">
      <dgm:prSet/>
      <dgm:spPr/>
      <dgm:t>
        <a:bodyPr/>
        <a:lstStyle/>
        <a:p>
          <a:endParaRPr lang="ru-RU"/>
        </a:p>
      </dgm:t>
    </dgm:pt>
    <dgm:pt modelId="{E8C91F65-473E-4AA6-A0B2-7678EC192F4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внутренние духовные качества, правила поведения;</a:t>
          </a:r>
          <a:endParaRPr lang="ru-RU" sz="30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48C737-0D05-4E7C-BE44-73A0BFED00C4}" type="parTrans" cxnId="{C06AC83B-014F-4C55-B1D7-ADE0FA5B70A9}">
      <dgm:prSet/>
      <dgm:spPr/>
      <dgm:t>
        <a:bodyPr/>
        <a:lstStyle/>
        <a:p>
          <a:endParaRPr lang="ru-RU"/>
        </a:p>
      </dgm:t>
    </dgm:pt>
    <dgm:pt modelId="{FA67EC79-1141-4A34-B573-22F8E37710B7}" type="sibTrans" cxnId="{C06AC83B-014F-4C55-B1D7-ADE0FA5B70A9}">
      <dgm:prSet/>
      <dgm:spPr/>
      <dgm:t>
        <a:bodyPr/>
        <a:lstStyle/>
        <a:p>
          <a:endParaRPr lang="ru-RU"/>
        </a:p>
      </dgm:t>
    </dgm:pt>
    <dgm:pt modelId="{2B35DE5F-5F2A-4D33-ACAA-3D6D923A8C9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внутренняя установка поступать по совести.</a:t>
          </a:r>
          <a:endParaRPr lang="ru-RU" sz="30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091AEF-77C0-4642-916B-7AB00F2C4E95}" type="parTrans" cxnId="{CA4772CE-F6FE-41FC-84BE-52A304591736}">
      <dgm:prSet/>
      <dgm:spPr/>
      <dgm:t>
        <a:bodyPr/>
        <a:lstStyle/>
        <a:p>
          <a:endParaRPr lang="ru-RU"/>
        </a:p>
      </dgm:t>
    </dgm:pt>
    <dgm:pt modelId="{2CFF9663-90CF-4CF0-88D4-4C75B5052739}" type="sibTrans" cxnId="{CA4772CE-F6FE-41FC-84BE-52A304591736}">
      <dgm:prSet/>
      <dgm:spPr/>
      <dgm:t>
        <a:bodyPr/>
        <a:lstStyle/>
        <a:p>
          <a:endParaRPr lang="ru-RU"/>
        </a:p>
      </dgm:t>
    </dgm:pt>
    <dgm:pt modelId="{E22F0635-DA2A-4ACA-84F7-071DFD84B52D}" type="pres">
      <dgm:prSet presAssocID="{85718FD7-F54C-41A4-8781-7EB63173AD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C6F4B-F893-4F83-B0CC-2A3F69CAFBF6}" type="pres">
      <dgm:prSet presAssocID="{5EBC16DA-AC3C-431C-A5B2-6A260DACAB5C}" presName="linNode" presStyleCnt="0"/>
      <dgm:spPr/>
    </dgm:pt>
    <dgm:pt modelId="{2D2FFB8D-7A03-47DA-B564-7337B1A4548B}" type="pres">
      <dgm:prSet presAssocID="{5EBC16DA-AC3C-431C-A5B2-6A260DACAB5C}" presName="parentText" presStyleLbl="node1" presStyleIdx="0" presStyleCnt="1" custScaleX="125745" custScaleY="155280" custLinFactNeighborX="-1134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4E9CF-428F-4663-AD74-8C047F4BCCB2}" type="pres">
      <dgm:prSet presAssocID="{5EBC16DA-AC3C-431C-A5B2-6A260DACAB5C}" presName="descendantText" presStyleLbl="alignAccFollowNode1" presStyleIdx="0" presStyleCnt="1" custScaleX="83403" custScaleY="19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D328F-2C55-41A6-AE97-D0715F70E54A}" srcId="{85718FD7-F54C-41A4-8781-7EB63173ADF3}" destId="{5EBC16DA-AC3C-431C-A5B2-6A260DACAB5C}" srcOrd="0" destOrd="0" parTransId="{A95FC329-9D6A-4289-86BB-9A2DE49CB9ED}" sibTransId="{11858E76-693E-46B1-82F2-C5635E6A6562}"/>
    <dgm:cxn modelId="{C06AC83B-014F-4C55-B1D7-ADE0FA5B70A9}" srcId="{5EBC16DA-AC3C-431C-A5B2-6A260DACAB5C}" destId="{E8C91F65-473E-4AA6-A0B2-7678EC192F41}" srcOrd="1" destOrd="0" parTransId="{1348C737-0D05-4E7C-BE44-73A0BFED00C4}" sibTransId="{FA67EC79-1141-4A34-B573-22F8E37710B7}"/>
    <dgm:cxn modelId="{9434FC11-CC26-40FC-87FB-CAA402A01258}" srcId="{5EBC16DA-AC3C-431C-A5B2-6A260DACAB5C}" destId="{040C5C08-7760-4D8A-9896-B8B07777456F}" srcOrd="0" destOrd="0" parTransId="{8F714C37-1DE0-48A6-B175-40DD5F586B3C}" sibTransId="{3BCBD81C-EEF4-4114-BD50-ED3BA5DD4B40}"/>
    <dgm:cxn modelId="{BDC2850E-3994-4A4D-A424-8BC06E63CA56}" type="presOf" srcId="{5EBC16DA-AC3C-431C-A5B2-6A260DACAB5C}" destId="{2D2FFB8D-7A03-47DA-B564-7337B1A4548B}" srcOrd="0" destOrd="0" presId="urn:microsoft.com/office/officeart/2005/8/layout/vList5"/>
    <dgm:cxn modelId="{CA4772CE-F6FE-41FC-84BE-52A304591736}" srcId="{5EBC16DA-AC3C-431C-A5B2-6A260DACAB5C}" destId="{2B35DE5F-5F2A-4D33-ACAA-3D6D923A8C97}" srcOrd="2" destOrd="0" parTransId="{BB091AEF-77C0-4642-916B-7AB00F2C4E95}" sibTransId="{2CFF9663-90CF-4CF0-88D4-4C75B5052739}"/>
    <dgm:cxn modelId="{7394A1B5-C0BB-4E08-9167-E5068094C924}" type="presOf" srcId="{E8C91F65-473E-4AA6-A0B2-7678EC192F41}" destId="{07B4E9CF-428F-4663-AD74-8C047F4BCCB2}" srcOrd="0" destOrd="1" presId="urn:microsoft.com/office/officeart/2005/8/layout/vList5"/>
    <dgm:cxn modelId="{52927773-5E85-4237-BBC3-F6AD5C9F7758}" type="presOf" srcId="{040C5C08-7760-4D8A-9896-B8B07777456F}" destId="{07B4E9CF-428F-4663-AD74-8C047F4BCCB2}" srcOrd="0" destOrd="0" presId="urn:microsoft.com/office/officeart/2005/8/layout/vList5"/>
    <dgm:cxn modelId="{749C9ADE-6A2F-4298-9477-75C90960F201}" type="presOf" srcId="{2B35DE5F-5F2A-4D33-ACAA-3D6D923A8C97}" destId="{07B4E9CF-428F-4663-AD74-8C047F4BCCB2}" srcOrd="0" destOrd="2" presId="urn:microsoft.com/office/officeart/2005/8/layout/vList5"/>
    <dgm:cxn modelId="{57FC3D06-14CB-4678-A774-F3FC9A06D963}" type="presOf" srcId="{85718FD7-F54C-41A4-8781-7EB63173ADF3}" destId="{E22F0635-DA2A-4ACA-84F7-071DFD84B52D}" srcOrd="0" destOrd="0" presId="urn:microsoft.com/office/officeart/2005/8/layout/vList5"/>
    <dgm:cxn modelId="{BC6371E7-90A9-4FAF-963F-4776A384BA8A}" type="presParOf" srcId="{E22F0635-DA2A-4ACA-84F7-071DFD84B52D}" destId="{2B4C6F4B-F893-4F83-B0CC-2A3F69CAFBF6}" srcOrd="0" destOrd="0" presId="urn:microsoft.com/office/officeart/2005/8/layout/vList5"/>
    <dgm:cxn modelId="{D48C33AD-D948-43C9-8D2A-B6ADFA816068}" type="presParOf" srcId="{2B4C6F4B-F893-4F83-B0CC-2A3F69CAFBF6}" destId="{2D2FFB8D-7A03-47DA-B564-7337B1A4548B}" srcOrd="0" destOrd="0" presId="urn:microsoft.com/office/officeart/2005/8/layout/vList5"/>
    <dgm:cxn modelId="{DF0EF6BA-4DBA-4EAE-AE54-0039EF0C7685}" type="presParOf" srcId="{2B4C6F4B-F893-4F83-B0CC-2A3F69CAFBF6}" destId="{07B4E9CF-428F-4663-AD74-8C047F4BCCB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990B6-166F-4F50-8E0F-B1F49DF51D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5F705-4389-4CB2-8D29-E8CFACB21F75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долго терпит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D4B94B-6B28-41CB-9864-64C03DCAE350}" type="parTrans" cxnId="{81C38734-386A-4E1E-8C0A-9A6BACEA4E73}">
      <dgm:prSet/>
      <dgm:spPr/>
      <dgm:t>
        <a:bodyPr/>
        <a:lstStyle/>
        <a:p>
          <a:endParaRPr lang="ru-RU"/>
        </a:p>
      </dgm:t>
    </dgm:pt>
    <dgm:pt modelId="{2D6DB5E3-F83B-463D-B13F-520EB35529C6}" type="sibTrans" cxnId="{81C38734-386A-4E1E-8C0A-9A6BACEA4E73}">
      <dgm:prSet/>
      <dgm:spPr/>
      <dgm:t>
        <a:bodyPr/>
        <a:lstStyle/>
        <a:p>
          <a:endParaRPr lang="ru-RU"/>
        </a:p>
      </dgm:t>
    </dgm:pt>
    <dgm:pt modelId="{0307C1DD-D3CC-44E1-8867-B618B59CFC0D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милосердствует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B8C82CD-21B6-42B2-9399-52D11A977769}" type="parTrans" cxnId="{B2A4BF7D-0732-41B2-A202-00C171CCB16B}">
      <dgm:prSet/>
      <dgm:spPr/>
      <dgm:t>
        <a:bodyPr/>
        <a:lstStyle/>
        <a:p>
          <a:endParaRPr lang="ru-RU"/>
        </a:p>
      </dgm:t>
    </dgm:pt>
    <dgm:pt modelId="{03B4986B-4698-463B-B734-D74737A9A2C0}" type="sibTrans" cxnId="{B2A4BF7D-0732-41B2-A202-00C171CCB16B}">
      <dgm:prSet/>
      <dgm:spPr/>
      <dgm:t>
        <a:bodyPr/>
        <a:lstStyle/>
        <a:p>
          <a:endParaRPr lang="ru-RU"/>
        </a:p>
      </dgm:t>
    </dgm:pt>
    <dgm:pt modelId="{F83E6206-7853-49D9-9C0C-122F847B0D39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завидует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4EE6629-D10A-4DC6-9425-F9C5BDAA8DCF}" type="parTrans" cxnId="{453836DE-C00B-460A-83AD-039511507659}">
      <dgm:prSet/>
      <dgm:spPr/>
      <dgm:t>
        <a:bodyPr/>
        <a:lstStyle/>
        <a:p>
          <a:endParaRPr lang="ru-RU"/>
        </a:p>
      </dgm:t>
    </dgm:pt>
    <dgm:pt modelId="{7A88C01D-6361-4B1A-B57B-CAB77642BDB1}" type="sibTrans" cxnId="{453836DE-C00B-460A-83AD-039511507659}">
      <dgm:prSet/>
      <dgm:spPr/>
      <dgm:t>
        <a:bodyPr/>
        <a:lstStyle/>
        <a:p>
          <a:endParaRPr lang="ru-RU"/>
        </a:p>
      </dgm:t>
    </dgm:pt>
    <dgm:pt modelId="{930AB3E4-5FEC-4C2A-9F93-F003B1A7E755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превозносится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C364C2-43A2-4E25-A43C-5A30B49C7D03}" type="parTrans" cxnId="{63DF66E3-B0FC-4DED-BCBE-75606A53A8CE}">
      <dgm:prSet/>
      <dgm:spPr/>
      <dgm:t>
        <a:bodyPr/>
        <a:lstStyle/>
        <a:p>
          <a:endParaRPr lang="ru-RU"/>
        </a:p>
      </dgm:t>
    </dgm:pt>
    <dgm:pt modelId="{79934EB3-E11A-4FD9-AD15-20E82DDC6538}" type="sibTrans" cxnId="{63DF66E3-B0FC-4DED-BCBE-75606A53A8CE}">
      <dgm:prSet/>
      <dgm:spPr/>
      <dgm:t>
        <a:bodyPr/>
        <a:lstStyle/>
        <a:p>
          <a:endParaRPr lang="ru-RU"/>
        </a:p>
      </dgm:t>
    </dgm:pt>
    <dgm:pt modelId="{739F0D97-D039-4091-9D32-56464320FFBF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гордится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D9E883-33D5-44D7-952E-121C9168C4DB}" type="parTrans" cxnId="{65FFB439-60F7-4D7D-879A-76E713FB47D5}">
      <dgm:prSet/>
      <dgm:spPr/>
      <dgm:t>
        <a:bodyPr/>
        <a:lstStyle/>
        <a:p>
          <a:endParaRPr lang="ru-RU"/>
        </a:p>
      </dgm:t>
    </dgm:pt>
    <dgm:pt modelId="{51AC8159-F04A-4868-BAB2-5ADC35250567}" type="sibTrans" cxnId="{65FFB439-60F7-4D7D-879A-76E713FB47D5}">
      <dgm:prSet/>
      <dgm:spPr/>
      <dgm:t>
        <a:bodyPr/>
        <a:lstStyle/>
        <a:p>
          <a:endParaRPr lang="ru-RU"/>
        </a:p>
      </dgm:t>
    </dgm:pt>
    <dgm:pt modelId="{F944E9D7-BE6F-4DF4-A42A-773D5318D056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бесчинствует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55974E-F663-4C3E-BF79-E9A2C7A4C1F8}" type="parTrans" cxnId="{20FE8036-C058-4FE8-8475-73C83C732FAF}">
      <dgm:prSet/>
      <dgm:spPr/>
      <dgm:t>
        <a:bodyPr/>
        <a:lstStyle/>
        <a:p>
          <a:endParaRPr lang="ru-RU"/>
        </a:p>
      </dgm:t>
    </dgm:pt>
    <dgm:pt modelId="{45F948D7-FCDB-452A-86C9-C85A074186C3}" type="sibTrans" cxnId="{20FE8036-C058-4FE8-8475-73C83C732FAF}">
      <dgm:prSet/>
      <dgm:spPr/>
      <dgm:t>
        <a:bodyPr/>
        <a:lstStyle/>
        <a:p>
          <a:endParaRPr lang="ru-RU"/>
        </a:p>
      </dgm:t>
    </dgm:pt>
    <dgm:pt modelId="{2A8B9C38-8DCD-44B6-93AF-05FF794CD291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ищет своего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12BDC3-B64E-4BB9-B83B-63B9EECF6D29}" type="parTrans" cxnId="{4345518B-953E-41A0-A043-3F7B48F5F916}">
      <dgm:prSet/>
      <dgm:spPr/>
      <dgm:t>
        <a:bodyPr/>
        <a:lstStyle/>
        <a:p>
          <a:endParaRPr lang="ru-RU"/>
        </a:p>
      </dgm:t>
    </dgm:pt>
    <dgm:pt modelId="{1EF2DD42-7A52-4477-9584-35044F757957}" type="sibTrans" cxnId="{4345518B-953E-41A0-A043-3F7B48F5F916}">
      <dgm:prSet/>
      <dgm:spPr/>
      <dgm:t>
        <a:bodyPr/>
        <a:lstStyle/>
        <a:p>
          <a:endParaRPr lang="ru-RU"/>
        </a:p>
      </dgm:t>
    </dgm:pt>
    <dgm:pt modelId="{C7518FFA-49B0-45B1-BB9A-D521A34FD717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раздражается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298E8D-3B43-46CC-BF78-284B60BF3A89}" type="parTrans" cxnId="{A2C1022A-3A1B-415A-9B98-30C28B09AB8B}">
      <dgm:prSet/>
      <dgm:spPr/>
      <dgm:t>
        <a:bodyPr/>
        <a:lstStyle/>
        <a:p>
          <a:endParaRPr lang="ru-RU"/>
        </a:p>
      </dgm:t>
    </dgm:pt>
    <dgm:pt modelId="{F7B502EF-BE90-4CCC-B4BE-B691256A1559}" type="sibTrans" cxnId="{A2C1022A-3A1B-415A-9B98-30C28B09AB8B}">
      <dgm:prSet/>
      <dgm:spPr/>
      <dgm:t>
        <a:bodyPr/>
        <a:lstStyle/>
        <a:p>
          <a:endParaRPr lang="ru-RU"/>
        </a:p>
      </dgm:t>
    </dgm:pt>
    <dgm:pt modelId="{25486334-17F9-4BAA-9317-DC2417B8283E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любовь не мыслит зла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40F477E-A5CB-4354-BDC9-17159BDBE9A7}" type="parTrans" cxnId="{8C570421-F71E-4779-9716-AE57591FA3DE}">
      <dgm:prSet/>
      <dgm:spPr/>
      <dgm:t>
        <a:bodyPr/>
        <a:lstStyle/>
        <a:p>
          <a:endParaRPr lang="ru-RU"/>
        </a:p>
      </dgm:t>
    </dgm:pt>
    <dgm:pt modelId="{5DFE16D1-6241-4DDC-9F0A-251F122606DF}" type="sibTrans" cxnId="{8C570421-F71E-4779-9716-AE57591FA3DE}">
      <dgm:prSet/>
      <dgm:spPr/>
      <dgm:t>
        <a:bodyPr/>
        <a:lstStyle/>
        <a:p>
          <a:endParaRPr lang="ru-RU"/>
        </a:p>
      </dgm:t>
    </dgm:pt>
    <dgm:pt modelId="{D86D4FBF-25FD-4E23-B1F4-78F0C3C980DF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не радуется неправде, а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сорадуется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истине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0E37B2-D1B1-42F6-8638-1A7792F3F8BD}" type="parTrans" cxnId="{BE4FE08C-0709-4A36-B05D-BDFB9A99A056}">
      <dgm:prSet/>
      <dgm:spPr/>
      <dgm:t>
        <a:bodyPr/>
        <a:lstStyle/>
        <a:p>
          <a:endParaRPr lang="ru-RU"/>
        </a:p>
      </dgm:t>
    </dgm:pt>
    <dgm:pt modelId="{16D932FA-ED87-405B-92E9-E84EADB7C341}" type="sibTrans" cxnId="{BE4FE08C-0709-4A36-B05D-BDFB9A99A056}">
      <dgm:prSet/>
      <dgm:spPr/>
      <dgm:t>
        <a:bodyPr/>
        <a:lstStyle/>
        <a:p>
          <a:endParaRPr lang="ru-RU"/>
        </a:p>
      </dgm:t>
    </dgm:pt>
    <dgm:pt modelId="{9FF7F293-C15C-4C36-8D04-01398E72AE46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все покрывает, всему верит, всего надеется, все переносит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B3783F7-FCCC-4AAF-BF70-D00BF8F9A04F}" type="parTrans" cxnId="{1FDF6C1A-6C45-4326-AAA0-C737071CE4EF}">
      <dgm:prSet/>
      <dgm:spPr/>
      <dgm:t>
        <a:bodyPr/>
        <a:lstStyle/>
        <a:p>
          <a:endParaRPr lang="ru-RU"/>
        </a:p>
      </dgm:t>
    </dgm:pt>
    <dgm:pt modelId="{112FDA81-C74C-4712-81E3-EBF1E3CD7591}" type="sibTrans" cxnId="{1FDF6C1A-6C45-4326-AAA0-C737071CE4EF}">
      <dgm:prSet/>
      <dgm:spPr/>
      <dgm:t>
        <a:bodyPr/>
        <a:lstStyle/>
        <a:p>
          <a:endParaRPr lang="ru-RU"/>
        </a:p>
      </dgm:t>
    </dgm:pt>
    <dgm:pt modelId="{730AB5E2-9CB4-4EF4-AFCD-03B755F56AF6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любовь никогда не перестает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4A9743-16A1-44D4-AC93-FF508ADE4B47}" type="parTrans" cxnId="{9B521FD3-1CFA-4A72-A3BB-6F6A8680ED98}">
      <dgm:prSet/>
      <dgm:spPr/>
      <dgm:t>
        <a:bodyPr/>
        <a:lstStyle/>
        <a:p>
          <a:endParaRPr lang="ru-RU"/>
        </a:p>
      </dgm:t>
    </dgm:pt>
    <dgm:pt modelId="{49956032-BDA2-4C8F-9027-6DC893E17179}" type="sibTrans" cxnId="{9B521FD3-1CFA-4A72-A3BB-6F6A8680ED98}">
      <dgm:prSet/>
      <dgm:spPr/>
      <dgm:t>
        <a:bodyPr/>
        <a:lstStyle/>
        <a:p>
          <a:endParaRPr lang="ru-RU"/>
        </a:p>
      </dgm:t>
    </dgm:pt>
    <dgm:pt modelId="{57606505-7457-4406-9DC5-4383FCB44343}" type="pres">
      <dgm:prSet presAssocID="{A33990B6-166F-4F50-8E0F-B1F49DF51D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EF30F-51E5-47E5-BC04-2578FFDA34A0}" type="pres">
      <dgm:prSet presAssocID="{54D5F705-4389-4CB2-8D29-E8CFACB21F75}" presName="composite" presStyleCnt="0"/>
      <dgm:spPr/>
    </dgm:pt>
    <dgm:pt modelId="{DC87D518-3414-4439-A830-CB352F96D192}" type="pres">
      <dgm:prSet presAssocID="{54D5F705-4389-4CB2-8D29-E8CFACB21F75}" presName="imgShp" presStyleLbl="fgImgPlace1" presStyleIdx="0" presStyleCnt="12" custScaleX="82007" custScaleY="98269"/>
      <dgm:spPr/>
    </dgm:pt>
    <dgm:pt modelId="{13583053-13A1-44D9-B276-EA48CCFA119C}" type="pres">
      <dgm:prSet presAssocID="{54D5F705-4389-4CB2-8D29-E8CFACB21F75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AC515-D88B-42E0-8F60-8F5AE2868755}" type="pres">
      <dgm:prSet presAssocID="{2D6DB5E3-F83B-463D-B13F-520EB35529C6}" presName="spacing" presStyleCnt="0"/>
      <dgm:spPr/>
    </dgm:pt>
    <dgm:pt modelId="{EA6DF821-2C5E-4EF9-B899-C92E700E379A}" type="pres">
      <dgm:prSet presAssocID="{0307C1DD-D3CC-44E1-8867-B618B59CFC0D}" presName="composite" presStyleCnt="0"/>
      <dgm:spPr/>
    </dgm:pt>
    <dgm:pt modelId="{94468143-92F5-4BD6-A117-9AF957F7D812}" type="pres">
      <dgm:prSet presAssocID="{0307C1DD-D3CC-44E1-8867-B618B59CFC0D}" presName="imgShp" presStyleLbl="fgImgPlace1" presStyleIdx="1" presStyleCnt="12"/>
      <dgm:spPr/>
    </dgm:pt>
    <dgm:pt modelId="{3C50DB5D-7F93-4C40-B5E7-33A8A44EDFAB}" type="pres">
      <dgm:prSet presAssocID="{0307C1DD-D3CC-44E1-8867-B618B59CFC0D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9B94C-20E3-44A2-BD25-18374539CA1B}" type="pres">
      <dgm:prSet presAssocID="{03B4986B-4698-463B-B734-D74737A9A2C0}" presName="spacing" presStyleCnt="0"/>
      <dgm:spPr/>
    </dgm:pt>
    <dgm:pt modelId="{F688687C-0A73-43E0-B0C1-0CE38DFA8676}" type="pres">
      <dgm:prSet presAssocID="{F83E6206-7853-49D9-9C0C-122F847B0D39}" presName="composite" presStyleCnt="0"/>
      <dgm:spPr/>
    </dgm:pt>
    <dgm:pt modelId="{E23782AE-9A0D-42F7-92B5-7E2E3329ADAE}" type="pres">
      <dgm:prSet presAssocID="{F83E6206-7853-49D9-9C0C-122F847B0D39}" presName="imgShp" presStyleLbl="fgImgPlace1" presStyleIdx="2" presStyleCnt="12"/>
      <dgm:spPr/>
    </dgm:pt>
    <dgm:pt modelId="{F9250461-A8F1-47FE-9589-7E4C7AF9A065}" type="pres">
      <dgm:prSet presAssocID="{F83E6206-7853-49D9-9C0C-122F847B0D39}" presName="txShp" presStyleLbl="node1" presStyleIdx="2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12F0F-B8F3-41DF-A90A-E49E1457A6BB}" type="pres">
      <dgm:prSet presAssocID="{7A88C01D-6361-4B1A-B57B-CAB77642BDB1}" presName="spacing" presStyleCnt="0"/>
      <dgm:spPr/>
    </dgm:pt>
    <dgm:pt modelId="{D79E16D1-A85A-4F79-BE7D-074A5B4BEF75}" type="pres">
      <dgm:prSet presAssocID="{930AB3E4-5FEC-4C2A-9F93-F003B1A7E755}" presName="composite" presStyleCnt="0"/>
      <dgm:spPr/>
    </dgm:pt>
    <dgm:pt modelId="{E3B80701-0BDF-4813-A34A-4529D6836F16}" type="pres">
      <dgm:prSet presAssocID="{930AB3E4-5FEC-4C2A-9F93-F003B1A7E755}" presName="imgShp" presStyleLbl="fgImgPlace1" presStyleIdx="3" presStyleCnt="12"/>
      <dgm:spPr/>
    </dgm:pt>
    <dgm:pt modelId="{0DA3470E-DDE2-4AB6-9F78-EE7A03A87734}" type="pres">
      <dgm:prSet presAssocID="{930AB3E4-5FEC-4C2A-9F93-F003B1A7E755}" presName="txShp" presStyleLbl="node1" presStyleIdx="3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91FD-A4E9-4036-9505-6F20205032E0}" type="pres">
      <dgm:prSet presAssocID="{79934EB3-E11A-4FD9-AD15-20E82DDC6538}" presName="spacing" presStyleCnt="0"/>
      <dgm:spPr/>
    </dgm:pt>
    <dgm:pt modelId="{80577456-F5C4-47EC-AB29-C9C33CAF7D97}" type="pres">
      <dgm:prSet presAssocID="{739F0D97-D039-4091-9D32-56464320FFBF}" presName="composite" presStyleCnt="0"/>
      <dgm:spPr/>
    </dgm:pt>
    <dgm:pt modelId="{96AC11A6-E7B5-4409-8639-B7F232D4BDC2}" type="pres">
      <dgm:prSet presAssocID="{739F0D97-D039-4091-9D32-56464320FFBF}" presName="imgShp" presStyleLbl="fgImgPlace1" presStyleIdx="4" presStyleCnt="12"/>
      <dgm:spPr/>
    </dgm:pt>
    <dgm:pt modelId="{9B4E5C1B-FFB0-4DAC-A947-5B421339F133}" type="pres">
      <dgm:prSet presAssocID="{739F0D97-D039-4091-9D32-56464320FFBF}" presName="txShp" presStyleLbl="node1" presStyleIdx="4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8EF3A-CA83-4AE6-BB09-B1C12A6569B6}" type="pres">
      <dgm:prSet presAssocID="{51AC8159-F04A-4868-BAB2-5ADC35250567}" presName="spacing" presStyleCnt="0"/>
      <dgm:spPr/>
    </dgm:pt>
    <dgm:pt modelId="{555FA2E1-5A11-4B97-8F90-D63800F92C71}" type="pres">
      <dgm:prSet presAssocID="{F944E9D7-BE6F-4DF4-A42A-773D5318D056}" presName="composite" presStyleCnt="0"/>
      <dgm:spPr/>
    </dgm:pt>
    <dgm:pt modelId="{282E9DD1-80B2-4856-8818-252A436EF205}" type="pres">
      <dgm:prSet presAssocID="{F944E9D7-BE6F-4DF4-A42A-773D5318D056}" presName="imgShp" presStyleLbl="fgImgPlace1" presStyleIdx="5" presStyleCnt="12"/>
      <dgm:spPr/>
    </dgm:pt>
    <dgm:pt modelId="{1AAF747C-DD5F-40CE-BD4C-FEC05C6C2C65}" type="pres">
      <dgm:prSet presAssocID="{F944E9D7-BE6F-4DF4-A42A-773D5318D056}" presName="txShp" presStyleLbl="node1" presStyleIdx="5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B9CE-0498-4405-897C-CA0EA029133A}" type="pres">
      <dgm:prSet presAssocID="{45F948D7-FCDB-452A-86C9-C85A074186C3}" presName="spacing" presStyleCnt="0"/>
      <dgm:spPr/>
    </dgm:pt>
    <dgm:pt modelId="{A96ED90D-95F6-45EF-81B0-62D40CE5C7BC}" type="pres">
      <dgm:prSet presAssocID="{2A8B9C38-8DCD-44B6-93AF-05FF794CD291}" presName="composite" presStyleCnt="0"/>
      <dgm:spPr/>
    </dgm:pt>
    <dgm:pt modelId="{31155D75-A7A4-49E6-9DA2-CB87E5128773}" type="pres">
      <dgm:prSet presAssocID="{2A8B9C38-8DCD-44B6-93AF-05FF794CD291}" presName="imgShp" presStyleLbl="fgImgPlace1" presStyleIdx="6" presStyleCnt="12"/>
      <dgm:spPr/>
    </dgm:pt>
    <dgm:pt modelId="{4CA7C01C-8D20-4EDB-8B1D-A9EB57F5301C}" type="pres">
      <dgm:prSet presAssocID="{2A8B9C38-8DCD-44B6-93AF-05FF794CD291}" presName="txShp" presStyleLbl="node1" presStyleIdx="6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DE6E2-467E-492A-B1A5-D4D23B3835B1}" type="pres">
      <dgm:prSet presAssocID="{1EF2DD42-7A52-4477-9584-35044F757957}" presName="spacing" presStyleCnt="0"/>
      <dgm:spPr/>
    </dgm:pt>
    <dgm:pt modelId="{4F3E5211-1584-4BA5-914C-40C8F1909D9B}" type="pres">
      <dgm:prSet presAssocID="{C7518FFA-49B0-45B1-BB9A-D521A34FD717}" presName="composite" presStyleCnt="0"/>
      <dgm:spPr/>
    </dgm:pt>
    <dgm:pt modelId="{9DD0EBD9-15ED-41AF-B974-0E70BC8EF240}" type="pres">
      <dgm:prSet presAssocID="{C7518FFA-49B0-45B1-BB9A-D521A34FD717}" presName="imgShp" presStyleLbl="fgImgPlace1" presStyleIdx="7" presStyleCnt="12"/>
      <dgm:spPr/>
    </dgm:pt>
    <dgm:pt modelId="{B53F6ED6-8801-4497-9663-9A9F4B04B092}" type="pres">
      <dgm:prSet presAssocID="{C7518FFA-49B0-45B1-BB9A-D521A34FD717}" presName="txShp" presStyleLbl="node1" presStyleIdx="7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70082-11FC-4D8D-BF3A-04837F539FB2}" type="pres">
      <dgm:prSet presAssocID="{F7B502EF-BE90-4CCC-B4BE-B691256A1559}" presName="spacing" presStyleCnt="0"/>
      <dgm:spPr/>
    </dgm:pt>
    <dgm:pt modelId="{1A038F4B-7D4D-48D1-8F47-B8E4DEA68EC5}" type="pres">
      <dgm:prSet presAssocID="{25486334-17F9-4BAA-9317-DC2417B8283E}" presName="composite" presStyleCnt="0"/>
      <dgm:spPr/>
    </dgm:pt>
    <dgm:pt modelId="{1A92DD92-4D18-4D29-A31D-F7A8B3719D97}" type="pres">
      <dgm:prSet presAssocID="{25486334-17F9-4BAA-9317-DC2417B8283E}" presName="imgShp" presStyleLbl="fgImgPlace1" presStyleIdx="8" presStyleCnt="12"/>
      <dgm:spPr/>
    </dgm:pt>
    <dgm:pt modelId="{7C82633A-60C7-4634-B99B-CDC5BEC74F7C}" type="pres">
      <dgm:prSet presAssocID="{25486334-17F9-4BAA-9317-DC2417B8283E}" presName="txShp" presStyleLbl="node1" presStyleIdx="8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0E649-63E8-44D7-A0B5-A228CC90FC23}" type="pres">
      <dgm:prSet presAssocID="{5DFE16D1-6241-4DDC-9F0A-251F122606DF}" presName="spacing" presStyleCnt="0"/>
      <dgm:spPr/>
    </dgm:pt>
    <dgm:pt modelId="{AF767E10-232C-436D-A1B3-98C6F53C0EA6}" type="pres">
      <dgm:prSet presAssocID="{D86D4FBF-25FD-4E23-B1F4-78F0C3C980DF}" presName="composite" presStyleCnt="0"/>
      <dgm:spPr/>
    </dgm:pt>
    <dgm:pt modelId="{FC0B29C7-63D3-4707-8810-12431EC53D98}" type="pres">
      <dgm:prSet presAssocID="{D86D4FBF-25FD-4E23-B1F4-78F0C3C980DF}" presName="imgShp" presStyleLbl="fgImgPlace1" presStyleIdx="9" presStyleCnt="12"/>
      <dgm:spPr/>
    </dgm:pt>
    <dgm:pt modelId="{C7135598-914F-40A7-B6B0-1656FA98A916}" type="pres">
      <dgm:prSet presAssocID="{D86D4FBF-25FD-4E23-B1F4-78F0C3C980DF}" presName="txShp" presStyleLbl="node1" presStyleIdx="9" presStyleCnt="12" custScaleY="156578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3266E-57C8-46D0-BBF5-C24911308C5C}" type="pres">
      <dgm:prSet presAssocID="{16D932FA-ED87-405B-92E9-E84EADB7C341}" presName="spacing" presStyleCnt="0"/>
      <dgm:spPr/>
    </dgm:pt>
    <dgm:pt modelId="{E902D451-A9F7-43D4-B2D1-BEA1F7F129DD}" type="pres">
      <dgm:prSet presAssocID="{9FF7F293-C15C-4C36-8D04-01398E72AE46}" presName="composite" presStyleCnt="0"/>
      <dgm:spPr/>
    </dgm:pt>
    <dgm:pt modelId="{CFBCB3F7-D05C-438B-8571-2390B50B09CE}" type="pres">
      <dgm:prSet presAssocID="{9FF7F293-C15C-4C36-8D04-01398E72AE46}" presName="imgShp" presStyleLbl="fgImgPlace1" presStyleIdx="10" presStyleCnt="12"/>
      <dgm:spPr/>
    </dgm:pt>
    <dgm:pt modelId="{71C9CE72-C4D3-40A0-BAD3-1CBB2581B96E}" type="pres">
      <dgm:prSet presAssocID="{9FF7F293-C15C-4C36-8D04-01398E72AE46}" presName="txShp" presStyleLbl="node1" presStyleIdx="10" presStyleCnt="12" custScaleY="282727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C1356-AC3F-4714-9C3B-E6A7F69AC045}" type="pres">
      <dgm:prSet presAssocID="{112FDA81-C74C-4712-81E3-EBF1E3CD7591}" presName="spacing" presStyleCnt="0"/>
      <dgm:spPr/>
    </dgm:pt>
    <dgm:pt modelId="{2ECB2699-BF33-4229-9444-EA96318D1029}" type="pres">
      <dgm:prSet presAssocID="{730AB5E2-9CB4-4EF4-AFCD-03B755F56AF6}" presName="composite" presStyleCnt="0"/>
      <dgm:spPr/>
    </dgm:pt>
    <dgm:pt modelId="{04DBEDD1-6254-4559-AE15-CFAA6039B167}" type="pres">
      <dgm:prSet presAssocID="{730AB5E2-9CB4-4EF4-AFCD-03B755F56AF6}" presName="imgShp" presStyleLbl="fgImgPlace1" presStyleIdx="11" presStyleCnt="12"/>
      <dgm:spPr/>
    </dgm:pt>
    <dgm:pt modelId="{4F0E7790-DEE6-4300-A0D3-19C85B1B3C14}" type="pres">
      <dgm:prSet presAssocID="{730AB5E2-9CB4-4EF4-AFCD-03B755F56AF6}" presName="txShp" presStyleLbl="node1" presStyleIdx="11" presStyleCnt="12" custLinFactNeighborX="405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23603-57A6-4D23-9B2B-685FC906498D}" type="presOf" srcId="{0307C1DD-D3CC-44E1-8867-B618B59CFC0D}" destId="{3C50DB5D-7F93-4C40-B5E7-33A8A44EDFAB}" srcOrd="0" destOrd="0" presId="urn:microsoft.com/office/officeart/2005/8/layout/vList3"/>
    <dgm:cxn modelId="{3E6C0EAB-F546-4828-A246-1C836B38BADC}" type="presOf" srcId="{C7518FFA-49B0-45B1-BB9A-D521A34FD717}" destId="{B53F6ED6-8801-4497-9663-9A9F4B04B092}" srcOrd="0" destOrd="0" presId="urn:microsoft.com/office/officeart/2005/8/layout/vList3"/>
    <dgm:cxn modelId="{A21287F4-F0A9-4796-AC9E-B42DFF9ECAD1}" type="presOf" srcId="{739F0D97-D039-4091-9D32-56464320FFBF}" destId="{9B4E5C1B-FFB0-4DAC-A947-5B421339F133}" srcOrd="0" destOrd="0" presId="urn:microsoft.com/office/officeart/2005/8/layout/vList3"/>
    <dgm:cxn modelId="{8C570421-F71E-4779-9716-AE57591FA3DE}" srcId="{A33990B6-166F-4F50-8E0F-B1F49DF51DD2}" destId="{25486334-17F9-4BAA-9317-DC2417B8283E}" srcOrd="8" destOrd="0" parTransId="{740F477E-A5CB-4354-BDC9-17159BDBE9A7}" sibTransId="{5DFE16D1-6241-4DDC-9F0A-251F122606DF}"/>
    <dgm:cxn modelId="{A2C1022A-3A1B-415A-9B98-30C28B09AB8B}" srcId="{A33990B6-166F-4F50-8E0F-B1F49DF51DD2}" destId="{C7518FFA-49B0-45B1-BB9A-D521A34FD717}" srcOrd="7" destOrd="0" parTransId="{77298E8D-3B43-46CC-BF78-284B60BF3A89}" sibTransId="{F7B502EF-BE90-4CCC-B4BE-B691256A1559}"/>
    <dgm:cxn modelId="{EFD58115-A834-489E-9B0B-FA5A9BC83518}" type="presOf" srcId="{54D5F705-4389-4CB2-8D29-E8CFACB21F75}" destId="{13583053-13A1-44D9-B276-EA48CCFA119C}" srcOrd="0" destOrd="0" presId="urn:microsoft.com/office/officeart/2005/8/layout/vList3"/>
    <dgm:cxn modelId="{0B368DCA-4197-41A6-BBB5-784BAACD9F8E}" type="presOf" srcId="{2A8B9C38-8DCD-44B6-93AF-05FF794CD291}" destId="{4CA7C01C-8D20-4EDB-8B1D-A9EB57F5301C}" srcOrd="0" destOrd="0" presId="urn:microsoft.com/office/officeart/2005/8/layout/vList3"/>
    <dgm:cxn modelId="{C854F2D8-075B-4979-AB74-EA0BBC9F0D3B}" type="presOf" srcId="{9FF7F293-C15C-4C36-8D04-01398E72AE46}" destId="{71C9CE72-C4D3-40A0-BAD3-1CBB2581B96E}" srcOrd="0" destOrd="0" presId="urn:microsoft.com/office/officeart/2005/8/layout/vList3"/>
    <dgm:cxn modelId="{81C38734-386A-4E1E-8C0A-9A6BACEA4E73}" srcId="{A33990B6-166F-4F50-8E0F-B1F49DF51DD2}" destId="{54D5F705-4389-4CB2-8D29-E8CFACB21F75}" srcOrd="0" destOrd="0" parTransId="{2BD4B94B-6B28-41CB-9864-64C03DCAE350}" sibTransId="{2D6DB5E3-F83B-463D-B13F-520EB35529C6}"/>
    <dgm:cxn modelId="{65FFB439-60F7-4D7D-879A-76E713FB47D5}" srcId="{A33990B6-166F-4F50-8E0F-B1F49DF51DD2}" destId="{739F0D97-D039-4091-9D32-56464320FFBF}" srcOrd="4" destOrd="0" parTransId="{23D9E883-33D5-44D7-952E-121C9168C4DB}" sibTransId="{51AC8159-F04A-4868-BAB2-5ADC35250567}"/>
    <dgm:cxn modelId="{9B521FD3-1CFA-4A72-A3BB-6F6A8680ED98}" srcId="{A33990B6-166F-4F50-8E0F-B1F49DF51DD2}" destId="{730AB5E2-9CB4-4EF4-AFCD-03B755F56AF6}" srcOrd="11" destOrd="0" parTransId="{C84A9743-16A1-44D4-AC93-FF508ADE4B47}" sibTransId="{49956032-BDA2-4C8F-9027-6DC893E17179}"/>
    <dgm:cxn modelId="{B2A4BF7D-0732-41B2-A202-00C171CCB16B}" srcId="{A33990B6-166F-4F50-8E0F-B1F49DF51DD2}" destId="{0307C1DD-D3CC-44E1-8867-B618B59CFC0D}" srcOrd="1" destOrd="0" parTransId="{3B8C82CD-21B6-42B2-9399-52D11A977769}" sibTransId="{03B4986B-4698-463B-B734-D74737A9A2C0}"/>
    <dgm:cxn modelId="{453836DE-C00B-460A-83AD-039511507659}" srcId="{A33990B6-166F-4F50-8E0F-B1F49DF51DD2}" destId="{F83E6206-7853-49D9-9C0C-122F847B0D39}" srcOrd="2" destOrd="0" parTransId="{94EE6629-D10A-4DC6-9425-F9C5BDAA8DCF}" sibTransId="{7A88C01D-6361-4B1A-B57B-CAB77642BDB1}"/>
    <dgm:cxn modelId="{20FE8036-C058-4FE8-8475-73C83C732FAF}" srcId="{A33990B6-166F-4F50-8E0F-B1F49DF51DD2}" destId="{F944E9D7-BE6F-4DF4-A42A-773D5318D056}" srcOrd="5" destOrd="0" parTransId="{FA55974E-F663-4C3E-BF79-E9A2C7A4C1F8}" sibTransId="{45F948D7-FCDB-452A-86C9-C85A074186C3}"/>
    <dgm:cxn modelId="{63E65759-E966-4F3B-AF24-7DE738372178}" type="presOf" srcId="{A33990B6-166F-4F50-8E0F-B1F49DF51DD2}" destId="{57606505-7457-4406-9DC5-4383FCB44343}" srcOrd="0" destOrd="0" presId="urn:microsoft.com/office/officeart/2005/8/layout/vList3"/>
    <dgm:cxn modelId="{FD15A93D-BDF2-42AE-93A8-0D065333070D}" type="presOf" srcId="{730AB5E2-9CB4-4EF4-AFCD-03B755F56AF6}" destId="{4F0E7790-DEE6-4300-A0D3-19C85B1B3C14}" srcOrd="0" destOrd="0" presId="urn:microsoft.com/office/officeart/2005/8/layout/vList3"/>
    <dgm:cxn modelId="{4345518B-953E-41A0-A043-3F7B48F5F916}" srcId="{A33990B6-166F-4F50-8E0F-B1F49DF51DD2}" destId="{2A8B9C38-8DCD-44B6-93AF-05FF794CD291}" srcOrd="6" destOrd="0" parTransId="{D312BDC3-B64E-4BB9-B83B-63B9EECF6D29}" sibTransId="{1EF2DD42-7A52-4477-9584-35044F757957}"/>
    <dgm:cxn modelId="{870E962C-B61E-4644-A8FB-05AC75FE053D}" type="presOf" srcId="{F944E9D7-BE6F-4DF4-A42A-773D5318D056}" destId="{1AAF747C-DD5F-40CE-BD4C-FEC05C6C2C65}" srcOrd="0" destOrd="0" presId="urn:microsoft.com/office/officeart/2005/8/layout/vList3"/>
    <dgm:cxn modelId="{0DC794F2-0832-4935-835D-35ED07F82C3B}" type="presOf" srcId="{F83E6206-7853-49D9-9C0C-122F847B0D39}" destId="{F9250461-A8F1-47FE-9589-7E4C7AF9A065}" srcOrd="0" destOrd="0" presId="urn:microsoft.com/office/officeart/2005/8/layout/vList3"/>
    <dgm:cxn modelId="{0EC3CA2D-6207-41EC-ABC3-122476CF1A86}" type="presOf" srcId="{25486334-17F9-4BAA-9317-DC2417B8283E}" destId="{7C82633A-60C7-4634-B99B-CDC5BEC74F7C}" srcOrd="0" destOrd="0" presId="urn:microsoft.com/office/officeart/2005/8/layout/vList3"/>
    <dgm:cxn modelId="{1FDF6C1A-6C45-4326-AAA0-C737071CE4EF}" srcId="{A33990B6-166F-4F50-8E0F-B1F49DF51DD2}" destId="{9FF7F293-C15C-4C36-8D04-01398E72AE46}" srcOrd="10" destOrd="0" parTransId="{7B3783F7-FCCC-4AAF-BF70-D00BF8F9A04F}" sibTransId="{112FDA81-C74C-4712-81E3-EBF1E3CD7591}"/>
    <dgm:cxn modelId="{F07891AC-3897-4740-A3E3-D779CBA5D3E0}" type="presOf" srcId="{930AB3E4-5FEC-4C2A-9F93-F003B1A7E755}" destId="{0DA3470E-DDE2-4AB6-9F78-EE7A03A87734}" srcOrd="0" destOrd="0" presId="urn:microsoft.com/office/officeart/2005/8/layout/vList3"/>
    <dgm:cxn modelId="{63DF66E3-B0FC-4DED-BCBE-75606A53A8CE}" srcId="{A33990B6-166F-4F50-8E0F-B1F49DF51DD2}" destId="{930AB3E4-5FEC-4C2A-9F93-F003B1A7E755}" srcOrd="3" destOrd="0" parTransId="{ADC364C2-43A2-4E25-A43C-5A30B49C7D03}" sibTransId="{79934EB3-E11A-4FD9-AD15-20E82DDC6538}"/>
    <dgm:cxn modelId="{BE4FE08C-0709-4A36-B05D-BDFB9A99A056}" srcId="{A33990B6-166F-4F50-8E0F-B1F49DF51DD2}" destId="{D86D4FBF-25FD-4E23-B1F4-78F0C3C980DF}" srcOrd="9" destOrd="0" parTransId="{1F0E37B2-D1B1-42F6-8638-1A7792F3F8BD}" sibTransId="{16D932FA-ED87-405B-92E9-E84EADB7C341}"/>
    <dgm:cxn modelId="{3A48659B-7851-4C78-ACFE-E32267D712E7}" type="presOf" srcId="{D86D4FBF-25FD-4E23-B1F4-78F0C3C980DF}" destId="{C7135598-914F-40A7-B6B0-1656FA98A916}" srcOrd="0" destOrd="0" presId="urn:microsoft.com/office/officeart/2005/8/layout/vList3"/>
    <dgm:cxn modelId="{0BB0192D-2FC4-4B97-8B34-FE9EE41AEE7B}" type="presParOf" srcId="{57606505-7457-4406-9DC5-4383FCB44343}" destId="{2B2EF30F-51E5-47E5-BC04-2578FFDA34A0}" srcOrd="0" destOrd="0" presId="urn:microsoft.com/office/officeart/2005/8/layout/vList3"/>
    <dgm:cxn modelId="{6AEF0EF1-2A2E-4C2D-9A3D-DC069CB3CC2D}" type="presParOf" srcId="{2B2EF30F-51E5-47E5-BC04-2578FFDA34A0}" destId="{DC87D518-3414-4439-A830-CB352F96D192}" srcOrd="0" destOrd="0" presId="urn:microsoft.com/office/officeart/2005/8/layout/vList3"/>
    <dgm:cxn modelId="{F5BB7A96-01D2-4483-B430-B11D2EE7AF7F}" type="presParOf" srcId="{2B2EF30F-51E5-47E5-BC04-2578FFDA34A0}" destId="{13583053-13A1-44D9-B276-EA48CCFA119C}" srcOrd="1" destOrd="0" presId="urn:microsoft.com/office/officeart/2005/8/layout/vList3"/>
    <dgm:cxn modelId="{B4DE79DD-0F2E-4866-AC52-9E05FD4E174F}" type="presParOf" srcId="{57606505-7457-4406-9DC5-4383FCB44343}" destId="{670AC515-D88B-42E0-8F60-8F5AE2868755}" srcOrd="1" destOrd="0" presId="urn:microsoft.com/office/officeart/2005/8/layout/vList3"/>
    <dgm:cxn modelId="{1A640DC4-DF65-413C-B8BB-52561D81E23C}" type="presParOf" srcId="{57606505-7457-4406-9DC5-4383FCB44343}" destId="{EA6DF821-2C5E-4EF9-B899-C92E700E379A}" srcOrd="2" destOrd="0" presId="urn:microsoft.com/office/officeart/2005/8/layout/vList3"/>
    <dgm:cxn modelId="{6986035B-67F5-4136-9301-809F34FD6594}" type="presParOf" srcId="{EA6DF821-2C5E-4EF9-B899-C92E700E379A}" destId="{94468143-92F5-4BD6-A117-9AF957F7D812}" srcOrd="0" destOrd="0" presId="urn:microsoft.com/office/officeart/2005/8/layout/vList3"/>
    <dgm:cxn modelId="{33CC4CF0-587A-470B-85A8-D4C90D293493}" type="presParOf" srcId="{EA6DF821-2C5E-4EF9-B899-C92E700E379A}" destId="{3C50DB5D-7F93-4C40-B5E7-33A8A44EDFAB}" srcOrd="1" destOrd="0" presId="urn:microsoft.com/office/officeart/2005/8/layout/vList3"/>
    <dgm:cxn modelId="{BEDA4CB5-D28F-4167-9E8A-854094E463EF}" type="presParOf" srcId="{57606505-7457-4406-9DC5-4383FCB44343}" destId="{1779B94C-20E3-44A2-BD25-18374539CA1B}" srcOrd="3" destOrd="0" presId="urn:microsoft.com/office/officeart/2005/8/layout/vList3"/>
    <dgm:cxn modelId="{1B5AF205-2051-46FA-9D6B-A36011E1DFD3}" type="presParOf" srcId="{57606505-7457-4406-9DC5-4383FCB44343}" destId="{F688687C-0A73-43E0-B0C1-0CE38DFA8676}" srcOrd="4" destOrd="0" presId="urn:microsoft.com/office/officeart/2005/8/layout/vList3"/>
    <dgm:cxn modelId="{4C52FF25-C714-444C-BB61-3F260D4B8A4C}" type="presParOf" srcId="{F688687C-0A73-43E0-B0C1-0CE38DFA8676}" destId="{E23782AE-9A0D-42F7-92B5-7E2E3329ADAE}" srcOrd="0" destOrd="0" presId="urn:microsoft.com/office/officeart/2005/8/layout/vList3"/>
    <dgm:cxn modelId="{CB1BAE20-584A-460B-ADEC-7FAD0EF030F7}" type="presParOf" srcId="{F688687C-0A73-43E0-B0C1-0CE38DFA8676}" destId="{F9250461-A8F1-47FE-9589-7E4C7AF9A065}" srcOrd="1" destOrd="0" presId="urn:microsoft.com/office/officeart/2005/8/layout/vList3"/>
    <dgm:cxn modelId="{21D35237-0A07-4C66-8988-D6790EE9C72C}" type="presParOf" srcId="{57606505-7457-4406-9DC5-4383FCB44343}" destId="{A0312F0F-B8F3-41DF-A90A-E49E1457A6BB}" srcOrd="5" destOrd="0" presId="urn:microsoft.com/office/officeart/2005/8/layout/vList3"/>
    <dgm:cxn modelId="{DB6ACB28-940A-44DC-8890-7BE59E7B455C}" type="presParOf" srcId="{57606505-7457-4406-9DC5-4383FCB44343}" destId="{D79E16D1-A85A-4F79-BE7D-074A5B4BEF75}" srcOrd="6" destOrd="0" presId="urn:microsoft.com/office/officeart/2005/8/layout/vList3"/>
    <dgm:cxn modelId="{8BBB685D-8C98-4443-9F3B-1A4869DE30FF}" type="presParOf" srcId="{D79E16D1-A85A-4F79-BE7D-074A5B4BEF75}" destId="{E3B80701-0BDF-4813-A34A-4529D6836F16}" srcOrd="0" destOrd="0" presId="urn:microsoft.com/office/officeart/2005/8/layout/vList3"/>
    <dgm:cxn modelId="{FB45DEE0-5FCA-4F0C-9035-8063BA21038A}" type="presParOf" srcId="{D79E16D1-A85A-4F79-BE7D-074A5B4BEF75}" destId="{0DA3470E-DDE2-4AB6-9F78-EE7A03A87734}" srcOrd="1" destOrd="0" presId="urn:microsoft.com/office/officeart/2005/8/layout/vList3"/>
    <dgm:cxn modelId="{5A2FDC54-8ADB-4D54-A57C-472DDDCA143A}" type="presParOf" srcId="{57606505-7457-4406-9DC5-4383FCB44343}" destId="{6FB191FD-A4E9-4036-9505-6F20205032E0}" srcOrd="7" destOrd="0" presId="urn:microsoft.com/office/officeart/2005/8/layout/vList3"/>
    <dgm:cxn modelId="{08068BF1-1997-427F-A6F3-9E34CEB43679}" type="presParOf" srcId="{57606505-7457-4406-9DC5-4383FCB44343}" destId="{80577456-F5C4-47EC-AB29-C9C33CAF7D97}" srcOrd="8" destOrd="0" presId="urn:microsoft.com/office/officeart/2005/8/layout/vList3"/>
    <dgm:cxn modelId="{5B98DD44-155A-457E-BCD1-ABD7AFB7F3C9}" type="presParOf" srcId="{80577456-F5C4-47EC-AB29-C9C33CAF7D97}" destId="{96AC11A6-E7B5-4409-8639-B7F232D4BDC2}" srcOrd="0" destOrd="0" presId="urn:microsoft.com/office/officeart/2005/8/layout/vList3"/>
    <dgm:cxn modelId="{0163637E-DDCA-4616-9D59-7EF6F1F80121}" type="presParOf" srcId="{80577456-F5C4-47EC-AB29-C9C33CAF7D97}" destId="{9B4E5C1B-FFB0-4DAC-A947-5B421339F133}" srcOrd="1" destOrd="0" presId="urn:microsoft.com/office/officeart/2005/8/layout/vList3"/>
    <dgm:cxn modelId="{CA086CD1-F7B9-430A-8E79-0DA4ACF53A0E}" type="presParOf" srcId="{57606505-7457-4406-9DC5-4383FCB44343}" destId="{E1E8EF3A-CA83-4AE6-BB09-B1C12A6569B6}" srcOrd="9" destOrd="0" presId="urn:microsoft.com/office/officeart/2005/8/layout/vList3"/>
    <dgm:cxn modelId="{80DECBA4-6054-4E88-A892-883010D1586C}" type="presParOf" srcId="{57606505-7457-4406-9DC5-4383FCB44343}" destId="{555FA2E1-5A11-4B97-8F90-D63800F92C71}" srcOrd="10" destOrd="0" presId="urn:microsoft.com/office/officeart/2005/8/layout/vList3"/>
    <dgm:cxn modelId="{675D1469-D981-4276-88A9-4ED69A371D82}" type="presParOf" srcId="{555FA2E1-5A11-4B97-8F90-D63800F92C71}" destId="{282E9DD1-80B2-4856-8818-252A436EF205}" srcOrd="0" destOrd="0" presId="urn:microsoft.com/office/officeart/2005/8/layout/vList3"/>
    <dgm:cxn modelId="{C3242658-63E8-41B0-8E72-AA895033CED1}" type="presParOf" srcId="{555FA2E1-5A11-4B97-8F90-D63800F92C71}" destId="{1AAF747C-DD5F-40CE-BD4C-FEC05C6C2C65}" srcOrd="1" destOrd="0" presId="urn:microsoft.com/office/officeart/2005/8/layout/vList3"/>
    <dgm:cxn modelId="{6D41448E-2516-4FF7-BF8C-9BCA48A42E2D}" type="presParOf" srcId="{57606505-7457-4406-9DC5-4383FCB44343}" destId="{AACEB9CE-0498-4405-897C-CA0EA029133A}" srcOrd="11" destOrd="0" presId="urn:microsoft.com/office/officeart/2005/8/layout/vList3"/>
    <dgm:cxn modelId="{CD0782D7-D591-4906-A4BC-6761599C1A83}" type="presParOf" srcId="{57606505-7457-4406-9DC5-4383FCB44343}" destId="{A96ED90D-95F6-45EF-81B0-62D40CE5C7BC}" srcOrd="12" destOrd="0" presId="urn:microsoft.com/office/officeart/2005/8/layout/vList3"/>
    <dgm:cxn modelId="{F3C5D5FD-5E6C-4135-96F1-B45A262009E1}" type="presParOf" srcId="{A96ED90D-95F6-45EF-81B0-62D40CE5C7BC}" destId="{31155D75-A7A4-49E6-9DA2-CB87E5128773}" srcOrd="0" destOrd="0" presId="urn:microsoft.com/office/officeart/2005/8/layout/vList3"/>
    <dgm:cxn modelId="{80BDE6E8-934C-4CA0-B183-93C6674C411D}" type="presParOf" srcId="{A96ED90D-95F6-45EF-81B0-62D40CE5C7BC}" destId="{4CA7C01C-8D20-4EDB-8B1D-A9EB57F5301C}" srcOrd="1" destOrd="0" presId="urn:microsoft.com/office/officeart/2005/8/layout/vList3"/>
    <dgm:cxn modelId="{7E6A7A56-0010-400F-9D28-6955C5C0DBB8}" type="presParOf" srcId="{57606505-7457-4406-9DC5-4383FCB44343}" destId="{1AEDE6E2-467E-492A-B1A5-D4D23B3835B1}" srcOrd="13" destOrd="0" presId="urn:microsoft.com/office/officeart/2005/8/layout/vList3"/>
    <dgm:cxn modelId="{5681160F-911A-4982-A731-BFFB984CC0C6}" type="presParOf" srcId="{57606505-7457-4406-9DC5-4383FCB44343}" destId="{4F3E5211-1584-4BA5-914C-40C8F1909D9B}" srcOrd="14" destOrd="0" presId="urn:microsoft.com/office/officeart/2005/8/layout/vList3"/>
    <dgm:cxn modelId="{9FD54251-AC4F-4A96-A62A-95C9B24833E3}" type="presParOf" srcId="{4F3E5211-1584-4BA5-914C-40C8F1909D9B}" destId="{9DD0EBD9-15ED-41AF-B974-0E70BC8EF240}" srcOrd="0" destOrd="0" presId="urn:microsoft.com/office/officeart/2005/8/layout/vList3"/>
    <dgm:cxn modelId="{2CF16CF2-B64A-48A6-AFD3-ED9C2CC75ACA}" type="presParOf" srcId="{4F3E5211-1584-4BA5-914C-40C8F1909D9B}" destId="{B53F6ED6-8801-4497-9663-9A9F4B04B092}" srcOrd="1" destOrd="0" presId="urn:microsoft.com/office/officeart/2005/8/layout/vList3"/>
    <dgm:cxn modelId="{337266F7-B46E-4CCB-912C-D853BA2A38FE}" type="presParOf" srcId="{57606505-7457-4406-9DC5-4383FCB44343}" destId="{D8770082-11FC-4D8D-BF3A-04837F539FB2}" srcOrd="15" destOrd="0" presId="urn:microsoft.com/office/officeart/2005/8/layout/vList3"/>
    <dgm:cxn modelId="{9431E6DD-1F52-494E-AC03-F2DAAB02D855}" type="presParOf" srcId="{57606505-7457-4406-9DC5-4383FCB44343}" destId="{1A038F4B-7D4D-48D1-8F47-B8E4DEA68EC5}" srcOrd="16" destOrd="0" presId="urn:microsoft.com/office/officeart/2005/8/layout/vList3"/>
    <dgm:cxn modelId="{C0C6B8E0-E6D7-4277-B3BD-BF21911B331E}" type="presParOf" srcId="{1A038F4B-7D4D-48D1-8F47-B8E4DEA68EC5}" destId="{1A92DD92-4D18-4D29-A31D-F7A8B3719D97}" srcOrd="0" destOrd="0" presId="urn:microsoft.com/office/officeart/2005/8/layout/vList3"/>
    <dgm:cxn modelId="{3E9DA97D-C9A2-46BE-ADA0-E13F83122979}" type="presParOf" srcId="{1A038F4B-7D4D-48D1-8F47-B8E4DEA68EC5}" destId="{7C82633A-60C7-4634-B99B-CDC5BEC74F7C}" srcOrd="1" destOrd="0" presId="urn:microsoft.com/office/officeart/2005/8/layout/vList3"/>
    <dgm:cxn modelId="{AA3F65DB-00B3-4FB0-808C-6D70132CEB2D}" type="presParOf" srcId="{57606505-7457-4406-9DC5-4383FCB44343}" destId="{CA30E649-63E8-44D7-A0B5-A228CC90FC23}" srcOrd="17" destOrd="0" presId="urn:microsoft.com/office/officeart/2005/8/layout/vList3"/>
    <dgm:cxn modelId="{295DB466-42A3-476F-9DE1-7F6DCAFA87FB}" type="presParOf" srcId="{57606505-7457-4406-9DC5-4383FCB44343}" destId="{AF767E10-232C-436D-A1B3-98C6F53C0EA6}" srcOrd="18" destOrd="0" presId="urn:microsoft.com/office/officeart/2005/8/layout/vList3"/>
    <dgm:cxn modelId="{62A1ADB4-2740-4A06-A7AC-BA7AB89CCFF1}" type="presParOf" srcId="{AF767E10-232C-436D-A1B3-98C6F53C0EA6}" destId="{FC0B29C7-63D3-4707-8810-12431EC53D98}" srcOrd="0" destOrd="0" presId="urn:microsoft.com/office/officeart/2005/8/layout/vList3"/>
    <dgm:cxn modelId="{E39A1DDF-0783-40C8-A45F-2AC79B4C6FEC}" type="presParOf" srcId="{AF767E10-232C-436D-A1B3-98C6F53C0EA6}" destId="{C7135598-914F-40A7-B6B0-1656FA98A916}" srcOrd="1" destOrd="0" presId="urn:microsoft.com/office/officeart/2005/8/layout/vList3"/>
    <dgm:cxn modelId="{B3F76A2B-5FF8-488D-BE9F-67E502695C7E}" type="presParOf" srcId="{57606505-7457-4406-9DC5-4383FCB44343}" destId="{EAC3266E-57C8-46D0-BBF5-C24911308C5C}" srcOrd="19" destOrd="0" presId="urn:microsoft.com/office/officeart/2005/8/layout/vList3"/>
    <dgm:cxn modelId="{17EF0A33-AB86-4B6C-B4E5-EAD13455C38B}" type="presParOf" srcId="{57606505-7457-4406-9DC5-4383FCB44343}" destId="{E902D451-A9F7-43D4-B2D1-BEA1F7F129DD}" srcOrd="20" destOrd="0" presId="urn:microsoft.com/office/officeart/2005/8/layout/vList3"/>
    <dgm:cxn modelId="{7299F543-1B81-44AE-836B-F540B35E423B}" type="presParOf" srcId="{E902D451-A9F7-43D4-B2D1-BEA1F7F129DD}" destId="{CFBCB3F7-D05C-438B-8571-2390B50B09CE}" srcOrd="0" destOrd="0" presId="urn:microsoft.com/office/officeart/2005/8/layout/vList3"/>
    <dgm:cxn modelId="{AD5D86D4-4271-4259-A4AF-3068EABDD4A7}" type="presParOf" srcId="{E902D451-A9F7-43D4-B2D1-BEA1F7F129DD}" destId="{71C9CE72-C4D3-40A0-BAD3-1CBB2581B96E}" srcOrd="1" destOrd="0" presId="urn:microsoft.com/office/officeart/2005/8/layout/vList3"/>
    <dgm:cxn modelId="{0F4CB8D0-0855-42D5-B18B-21B9CD276330}" type="presParOf" srcId="{57606505-7457-4406-9DC5-4383FCB44343}" destId="{187C1356-AC3F-4714-9C3B-E6A7F69AC045}" srcOrd="21" destOrd="0" presId="urn:microsoft.com/office/officeart/2005/8/layout/vList3"/>
    <dgm:cxn modelId="{44E86F6E-AF64-4C72-8CB4-D983F0307AB0}" type="presParOf" srcId="{57606505-7457-4406-9DC5-4383FCB44343}" destId="{2ECB2699-BF33-4229-9444-EA96318D1029}" srcOrd="22" destOrd="0" presId="urn:microsoft.com/office/officeart/2005/8/layout/vList3"/>
    <dgm:cxn modelId="{DA065140-197C-4B9E-8C41-2C90232B18FC}" type="presParOf" srcId="{2ECB2699-BF33-4229-9444-EA96318D1029}" destId="{04DBEDD1-6254-4559-AE15-CFAA6039B167}" srcOrd="0" destOrd="0" presId="urn:microsoft.com/office/officeart/2005/8/layout/vList3"/>
    <dgm:cxn modelId="{196E8DF9-D265-4784-9365-75F8A0D23027}" type="presParOf" srcId="{2ECB2699-BF33-4229-9444-EA96318D1029}" destId="{4F0E7790-DEE6-4300-A0D3-19C85B1B3C14}" srcOrd="1" destOrd="0" presId="urn:microsoft.com/office/officeart/2005/8/layout/vList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4E9CF-428F-4663-AD74-8C047F4BCCB2}">
      <dsp:nvSpPr>
        <dsp:cNvPr id="0" name=""/>
        <dsp:cNvSpPr/>
      </dsp:nvSpPr>
      <dsp:spPr>
        <a:xfrm rot="5400000">
          <a:off x="4357690" y="-1233393"/>
          <a:ext cx="2473982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готовность поступать так, чтобы количества добра в мире увеличивалось;</a:t>
          </a:r>
          <a:endParaRPr lang="ru-RU" sz="22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свободный ум и способность воспринимать трудности;</a:t>
          </a:r>
          <a:endParaRPr lang="ru-RU" sz="22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тонкое умение сострадать;</a:t>
          </a:r>
          <a:endParaRPr lang="ru-RU" sz="22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образованность;</a:t>
          </a:r>
          <a:endParaRPr lang="ru-RU" sz="22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нравственная чистота.</a:t>
          </a:r>
          <a:endParaRPr lang="ru-RU" sz="22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357690" y="-1233393"/>
        <a:ext cx="2473982" cy="5261800"/>
      </dsp:txXfrm>
    </dsp:sp>
    <dsp:sp modelId="{2D2FFB8D-7A03-47DA-B564-7337B1A4548B}">
      <dsp:nvSpPr>
        <dsp:cNvPr id="0" name=""/>
        <dsp:cNvSpPr/>
      </dsp:nvSpPr>
      <dsp:spPr>
        <a:xfrm>
          <a:off x="4018" y="845"/>
          <a:ext cx="2959762" cy="2793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«Объем сознания», внутренний мир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18" y="845"/>
        <a:ext cx="2959762" cy="2793321"/>
      </dsp:txXfrm>
    </dsp:sp>
    <dsp:sp modelId="{83C5A356-145A-4707-BD32-089350E79E95}">
      <dsp:nvSpPr>
        <dsp:cNvPr id="0" name=""/>
        <dsp:cNvSpPr/>
      </dsp:nvSpPr>
      <dsp:spPr>
        <a:xfrm>
          <a:off x="28104" y="2884958"/>
          <a:ext cx="2962656" cy="1641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Проявление духа, уподобление образу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104" y="2884958"/>
        <a:ext cx="2962656" cy="1641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4E9CF-428F-4663-AD74-8C047F4BCCB2}">
      <dsp:nvSpPr>
        <dsp:cNvPr id="0" name=""/>
        <dsp:cNvSpPr/>
      </dsp:nvSpPr>
      <dsp:spPr>
        <a:xfrm rot="5400000">
          <a:off x="3716125" y="68731"/>
          <a:ext cx="4519102" cy="4388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принятие на себя ответственности за свои поступки;</a:t>
          </a:r>
          <a:endParaRPr lang="ru-RU" sz="30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внутренние духовные качества, правила поведения;</a:t>
          </a:r>
          <a:endParaRPr lang="ru-RU" sz="30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внутренняя установка поступать по совести.</a:t>
          </a:r>
          <a:endParaRPr lang="ru-RU" sz="30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716125" y="68731"/>
        <a:ext cx="4519102" cy="4388499"/>
      </dsp:txXfrm>
    </dsp:sp>
    <dsp:sp modelId="{2D2FFB8D-7A03-47DA-B564-7337B1A4548B}">
      <dsp:nvSpPr>
        <dsp:cNvPr id="0" name=""/>
        <dsp:cNvSpPr/>
      </dsp:nvSpPr>
      <dsp:spPr>
        <a:xfrm>
          <a:off x="4" y="0"/>
          <a:ext cx="3721753" cy="45159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Bookman Old Style" pitchFamily="18" charset="0"/>
          </a:endParaRPr>
        </a:p>
      </dsp:txBody>
      <dsp:txXfrm>
        <a:off x="4" y="0"/>
        <a:ext cx="3721753" cy="451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893A1B-77ED-4551-A029-A69E51649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1C4D6-CD23-4167-B2C9-21EB94F3AAE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7C22-211E-4C7A-AE58-FB6A4E098B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547A5-8246-44F2-A201-9B830210FF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– комплексный подход!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ГБПОУ «Строгановский колледж»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МЕСЯЦ БЕЗ СКВЕРНЫ (МАТА)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352800" y="5105400"/>
            <a:ext cx="6019800" cy="1219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ведется бескомпромиссная борьба со сквернословием</a:t>
            </a:r>
          </a:p>
        </p:txBody>
      </p:sp>
      <p:pic>
        <p:nvPicPr>
          <p:cNvPr id="12292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3" name="Picture 6" descr="http://strogankolledj.nubex.ru/_data/files.thumb/f/b/fb013beecccd79b_529.6c8dbe6dd1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2225"/>
            <a:ext cx="3657600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8" descr="http://strogankolledj.nubex.ru/_data/files.thumb/9/f/9f20bdffad213f3_531.ac988e8087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95400"/>
            <a:ext cx="4103688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10" descr="http://strogankolledj.nubex.ru/_data/files.thumb/7/8/78241ca9cff6de8_530.97bbc8e41c_g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3200400" cy="240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СПРОСИТЕ У БАТЮШКИ</a:t>
            </a:r>
          </a:p>
        </p:txBody>
      </p:sp>
      <p:pic>
        <p:nvPicPr>
          <p:cNvPr id="13315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437" name="Picture 5" descr="C:\Users\user\AppData\Local\Temp\Rar$DI30.784\DSCN1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C:\Users\user\AppData\Local\Temp\Rar$DI35.001\DSCN2169.jpg"/>
          <p:cNvPicPr>
            <a:picLocks noChangeAspect="1" noChangeArrowheads="1"/>
          </p:cNvPicPr>
          <p:nvPr/>
        </p:nvPicPr>
        <p:blipFill>
          <a:blip r:embed="rId4" cstate="print"/>
          <a:srcRect l="6835" t="6152" r="7519" b="28964"/>
          <a:stretch>
            <a:fillRect/>
          </a:stretch>
        </p:blipFill>
        <p:spPr bwMode="auto">
          <a:xfrm>
            <a:off x="4114800" y="1219200"/>
            <a:ext cx="3171825" cy="32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2728" r="12728"/>
          <a:stretch>
            <a:fillRect/>
          </a:stretch>
        </p:blipFill>
        <p:spPr bwMode="auto">
          <a:xfrm>
            <a:off x="304800" y="1219200"/>
            <a:ext cx="3581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C:\Users\user\AppData\Local\Temp\Rar$DI55.392\DSCN2195.jpg"/>
          <p:cNvPicPr>
            <a:picLocks noChangeAspect="1" noChangeArrowheads="1"/>
          </p:cNvPicPr>
          <p:nvPr/>
        </p:nvPicPr>
        <p:blipFill>
          <a:blip r:embed="rId6" cstate="print"/>
          <a:srcRect t="18455" b="3759"/>
          <a:stretch>
            <a:fillRect/>
          </a:stretch>
        </p:blipFill>
        <p:spPr bwMode="auto">
          <a:xfrm>
            <a:off x="4114800" y="4481513"/>
            <a:ext cx="38862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ПРАВДА И КРИВДА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886200" y="1676400"/>
            <a:ext cx="5029200" cy="434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колледже работает дискуссионный клуб, способствующий правильному развитию личности студента, формированию нравственных ориентиров и основ нравственного поведения</a:t>
            </a:r>
          </a:p>
        </p:txBody>
      </p:sp>
      <p:pic>
        <p:nvPicPr>
          <p:cNvPr id="14340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462" name="Picture 6" descr="http://xn----gtbbeayj3d7f.net/upload/medialibrary/774/pravda-i-kriv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13716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C:\Users\user\AppData\Local\Temp\Rar$DI09.398\DSC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C:\Users\user\AppData\Local\Temp\Rar$DI20.642\DSC_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СТРОГАНОВСКОЕ НАСЛЕДИЕ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38200" y="5334000"/>
            <a:ext cx="7391400" cy="1295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функционирует исторический кружок с одноименным названием</a:t>
            </a:r>
          </a:p>
        </p:txBody>
      </p:sp>
      <p:pic>
        <p:nvPicPr>
          <p:cNvPr id="15364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333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447800"/>
            <a:ext cx="4711700" cy="3429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ВОЕННО-ПАТРИОТИЧЕСКИЙ КЛУБ</a:t>
            </a:r>
          </a:p>
        </p:txBody>
      </p:sp>
      <p:pic>
        <p:nvPicPr>
          <p:cNvPr id="16387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08" name="Picture 8" descr="http://strogankolledj.nubex.ru/_data/files.thumb/e/a/ea61e01a6915f3a_576.d54d36751a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657600" cy="243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10" descr="http://strogankolledj.nubex.ru/_data/img/7c742f3b9489d580c8667b6b6cb3bb72__660x300__doc-5341-ph-block_slider_5341-5342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9296400" cy="422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12" descr="http://strogankolledj.nubex.ru/_data/files.thumb/6/3/632c967fb08910e_412.3fd5aa18e7_g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62600" y="4114800"/>
            <a:ext cx="2667000" cy="20002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bg1"/>
                </a:solidFill>
                <a:latin typeface="Bookman Old Style" pitchFamily="18" charset="0"/>
              </a:rPr>
              <a:t>ВНЕШНЯЯ ПОЛИТИКА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914400" y="4876800"/>
            <a:ext cx="7391400" cy="1828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 выстраивает грамотную информационную политику, позиционирует себя как зрелый  дружный высоконравственный коллектив</a:t>
            </a:r>
          </a:p>
        </p:txBody>
      </p:sp>
      <p:pic>
        <p:nvPicPr>
          <p:cNvPr id="17412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143000"/>
            <a:ext cx="5715000" cy="813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ПРОБА ПЕРА</a:t>
            </a:r>
          </a:p>
        </p:txBody>
      </p:sp>
      <p:pic>
        <p:nvPicPr>
          <p:cNvPr id="18435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556" name="Picture 6" descr="http://strogankolledj.nubex.ru/_data/files.thumb/e/2/e2ccef7103bb8b5_558.939c0daece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528888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8" descr="http://strogankolledj.nubex.ru/_data/files.thumb/1/e/1eb158fdc8725ab_495.338c40dc96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09800"/>
            <a:ext cx="31083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10" descr="http://strogankolledj.nubex.ru/_data/files.thumb/c/b/cb2db1a658bd090_509.65d680cbba_g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371600"/>
            <a:ext cx="2362200" cy="312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6" descr="http://strogankolledj.nubex.ru/_data/files.thumb/b/6/b6d3439ae54e903_542.9c226b1043_g-middl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895600" y="4648200"/>
            <a:ext cx="2627313" cy="1752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9342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добра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(безраздельно властвующая Любовь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5" descr="лог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0668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1524000" y="13970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7D518-3414-4439-A830-CB352F96D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DC87D518-3414-4439-A830-CB352F96D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583053-13A1-44D9-B276-EA48CCFA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13583053-13A1-44D9-B276-EA48CCFA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468143-92F5-4BD6-A117-9AF957F7D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94468143-92F5-4BD6-A117-9AF957F7D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50DB5D-7F93-4C40-B5E7-33A8A44E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3C50DB5D-7F93-4C40-B5E7-33A8A44E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782AE-9A0D-42F7-92B5-7E2E3329A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E23782AE-9A0D-42F7-92B5-7E2E3329A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250461-A8F1-47FE-9589-7E4C7AF9A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F9250461-A8F1-47FE-9589-7E4C7AF9A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B80701-0BDF-4813-A34A-4529D683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E3B80701-0BDF-4813-A34A-4529D6836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A3470E-DDE2-4AB6-9F78-EE7A03A87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0DA3470E-DDE2-4AB6-9F78-EE7A03A87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AC11A6-E7B5-4409-8639-B7F232D4B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96AC11A6-E7B5-4409-8639-B7F232D4B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4E5C1B-FFB0-4DAC-A947-5B421339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9B4E5C1B-FFB0-4DAC-A947-5B421339F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2E9DD1-80B2-4856-8818-252A436EF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282E9DD1-80B2-4856-8818-252A436EF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AF747C-DD5F-40CE-BD4C-FEC05C6C2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">
                                            <p:graphicEl>
                                              <a:dgm id="{1AAF747C-DD5F-40CE-BD4C-FEC05C6C2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155D75-A7A4-49E6-9DA2-CB87E5128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31155D75-A7A4-49E6-9DA2-CB87E5128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A7C01C-8D20-4EDB-8B1D-A9EB57F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8">
                                            <p:graphicEl>
                                              <a:dgm id="{4CA7C01C-8D20-4EDB-8B1D-A9EB57F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D0EBD9-15ED-41AF-B974-0E70BC8EF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8">
                                            <p:graphicEl>
                                              <a:dgm id="{9DD0EBD9-15ED-41AF-B974-0E70BC8EF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3F6ED6-8801-4497-9663-9A9F4B04B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8">
                                            <p:graphicEl>
                                              <a:dgm id="{B53F6ED6-8801-4497-9663-9A9F4B04B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92DD92-4D18-4D29-A31D-F7A8B371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8">
                                            <p:graphicEl>
                                              <a:dgm id="{1A92DD92-4D18-4D29-A31D-F7A8B3719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82633A-60C7-4634-B99B-CDC5BEC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8">
                                            <p:graphicEl>
                                              <a:dgm id="{7C82633A-60C7-4634-B99B-CDC5BEC74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0B29C7-63D3-4707-8810-12431EC5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8">
                                            <p:graphicEl>
                                              <a:dgm id="{FC0B29C7-63D3-4707-8810-12431EC53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135598-914F-40A7-B6B0-1656FA98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8">
                                            <p:graphicEl>
                                              <a:dgm id="{C7135598-914F-40A7-B6B0-1656FA98A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BCB3F7-D05C-438B-8571-2390B50B0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8">
                                            <p:graphicEl>
                                              <a:dgm id="{CFBCB3F7-D05C-438B-8571-2390B50B0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C9CE72-C4D3-40A0-BAD3-1CBB2581B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8">
                                            <p:graphicEl>
                                              <a:dgm id="{71C9CE72-C4D3-40A0-BAD3-1CBB2581B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DBEDD1-6254-4559-AE15-CFAA6039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8">
                                            <p:graphicEl>
                                              <a:dgm id="{04DBEDD1-6254-4559-AE15-CFAA6039B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7790-DEE6-4300-A0D3-19C85B1B3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8">
                                            <p:graphicEl>
                                              <a:dgm id="{4F0E7790-DEE6-4300-A0D3-19C85B1B3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Нравственное воспитание имеет отсроченный результат</a:t>
            </a:r>
          </a:p>
        </p:txBody>
      </p:sp>
      <p:pic>
        <p:nvPicPr>
          <p:cNvPr id="26627" name="Picture 2" descr="http://tetatet-club.ru/p/1_1_142691724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36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5943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kern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БУДУЩЕЕ – ЭТО МЫ!</a:t>
            </a:r>
          </a:p>
        </p:txBody>
      </p:sp>
      <p:pic>
        <p:nvPicPr>
          <p:cNvPr id="19461" name="Picture 5" descr="лог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048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9642"/>
            <a:ext cx="4913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0656125">
            <a:off x="2963493" y="1552740"/>
            <a:ext cx="30194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724209">
            <a:off x="2411805" y="3774264"/>
            <a:ext cx="15867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7469179">
            <a:off x="5038616" y="3555738"/>
            <a:ext cx="1917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методисты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 rot="18681037">
            <a:off x="297156" y="1185245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46" y="4437112"/>
            <a:ext cx="16637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533042">
            <a:off x="445034" y="1330131"/>
            <a:ext cx="1936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679880">
            <a:off x="6668433" y="5007336"/>
            <a:ext cx="19675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студенты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077935">
            <a:off x="2042746" y="225840"/>
            <a:ext cx="773834" cy="43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4525">
            <a:off x="1967850" y="1813597"/>
            <a:ext cx="609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5928">
            <a:off x="6689619" y="4386168"/>
            <a:ext cx="609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0930" y="6102350"/>
            <a:ext cx="609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9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352425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 – ТЕРРИТОРИЯ ДОБРА!</a:t>
            </a:r>
          </a:p>
        </p:txBody>
      </p:sp>
      <p:pic>
        <p:nvPicPr>
          <p:cNvPr id="2051" name="Picture 5" descr="лог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86000"/>
            <a:ext cx="2465388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667000" y="6381750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640080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Духовность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5" descr="лог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8" name="Picture 9" descr="https://ds04.infourok.ru/uploads/ex/0626/0001a04d-ba548526/310/img3.jpg"/>
          <p:cNvPicPr>
            <a:picLocks noChangeAspect="1" noChangeArrowheads="1"/>
          </p:cNvPicPr>
          <p:nvPr/>
        </p:nvPicPr>
        <p:blipFill>
          <a:blip r:embed="rId8" cstate="print"/>
          <a:srcRect l="9753" t="53761" r="10973" b="13033"/>
          <a:stretch>
            <a:fillRect/>
          </a:stretch>
        </p:blipFill>
        <p:spPr bwMode="auto">
          <a:xfrm>
            <a:off x="3505200" y="4495800"/>
            <a:ext cx="5181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Нравственность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ДНЯ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4800" y="3962400"/>
            <a:ext cx="8229600" cy="2667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студентам и педагогам колледжа предлагается дать нравственную оценку происходящим событиям, выразив свое мнения выбором варианта решения проблемы</a:t>
            </a:r>
          </a:p>
        </p:txBody>
      </p:sp>
      <p:pic>
        <p:nvPicPr>
          <p:cNvPr id="8196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221" name="Picture 6" descr="http://img.youtube.com/vi/Bx4Mz3mV-fQ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РЕКЛАМА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4267200"/>
            <a:ext cx="7848600" cy="167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Создается видеоряд из коротких социальных роликов вперемежку с лучшими моментами студенческой жизни</a:t>
            </a:r>
          </a:p>
        </p:txBody>
      </p:sp>
      <p:pic>
        <p:nvPicPr>
          <p:cNvPr id="9220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45" name="Picture 6" descr="http://el.kz/media/images/tiny_images/60ed69218afab4a73437d1799ff979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5656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8" descr="https://im0-tub-ru.yandex.net/i?id=c7df6bd4620e7f652053594fc7790b78&amp;n=33&amp;h=215&amp;w=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63855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МИЛОСЕРДИЕ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5800" y="4724400"/>
            <a:ext cx="8001000" cy="1600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устанавливаются партнерские отношения с социальным учреждением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«Приют для пожилых людей»</a:t>
            </a:r>
          </a:p>
        </p:txBody>
      </p:sp>
      <p:pic>
        <p:nvPicPr>
          <p:cNvPr id="10244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Picture 5" descr="H:\Т.Л\Волонтерство\DSC_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114800" cy="2743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3152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4876800"/>
            <a:ext cx="8001000" cy="1676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организовано волонтерское движение студентов, одна из целей которого влиться в общероссийское движение</a:t>
            </a:r>
          </a:p>
        </p:txBody>
      </p:sp>
      <p:pic>
        <p:nvPicPr>
          <p:cNvPr id="11268" name="Picture 5" descr="лог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81000"/>
            <a:ext cx="758825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67" name="Picture 7" descr="H:\Т.Л\Форум МЫ - КОМАНДА\100_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514600" cy="18859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0" y="3429000"/>
            <a:ext cx="2667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524000"/>
            <a:ext cx="1905000" cy="33861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275</Words>
  <Application>Microsoft Office PowerPoint</Application>
  <PresentationFormat>Экран (4:3)</PresentationFormat>
  <Paragraphs>58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powerpoint-template-24</vt:lpstr>
      <vt:lpstr>Наставничество – комплексный подход!</vt:lpstr>
      <vt:lpstr>Слайд 2</vt:lpstr>
      <vt:lpstr>КОЛЛЕДЖ – ТЕРРИТОРИЯ ДОБРА!</vt:lpstr>
      <vt:lpstr>Духовность</vt:lpstr>
      <vt:lpstr>Нравственность</vt:lpstr>
      <vt:lpstr>ТЕМА ДНЯ</vt:lpstr>
      <vt:lpstr>СОЦИАЛЬНАЯ РЕКЛАМА</vt:lpstr>
      <vt:lpstr>МИЛОСЕРДИЕ</vt:lpstr>
      <vt:lpstr>ВОЛОНТЕР</vt:lpstr>
      <vt:lpstr>МЕСЯЦ БЕЗ СКВЕРНЫ (МАТА)</vt:lpstr>
      <vt:lpstr>СПРОСИТЕ У БАТЮШКИ</vt:lpstr>
      <vt:lpstr>ПРАВДА И КРИВДА</vt:lpstr>
      <vt:lpstr>СТРОГАНОВСКОЕ НАСЛЕДИЕ</vt:lpstr>
      <vt:lpstr>ВОЕННО-ПАТРИОТИЧЕСКИЙ КЛУБ</vt:lpstr>
      <vt:lpstr>ВНЕШНЯЯ ПОЛИТИКА</vt:lpstr>
      <vt:lpstr>ПРОБА ПЕРА</vt:lpstr>
      <vt:lpstr>Территория добра (безраздельно властвующая Любовь)</vt:lpstr>
      <vt:lpstr>Нравственное воспитание имеет отсроченный результат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467</cp:revision>
  <dcterms:created xsi:type="dcterms:W3CDTF">2007-04-02T02:11:51Z</dcterms:created>
  <dcterms:modified xsi:type="dcterms:W3CDTF">2018-10-30T07:47:04Z</dcterms:modified>
</cp:coreProperties>
</file>