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9" r:id="rId4"/>
    <p:sldId id="258" r:id="rId5"/>
    <p:sldId id="257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ambler.ru/Ches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9" y="3874"/>
            <a:ext cx="9143922" cy="685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7592" y="836712"/>
            <a:ext cx="6948264" cy="1800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sz="53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«</a:t>
            </a:r>
            <a:r>
              <a:rPr lang="ru-RU" sz="53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Шахматы – </a:t>
            </a:r>
            <a:br>
              <a:rPr lang="ru-RU" sz="5300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sz="53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игры разума»</a:t>
            </a:r>
            <a:endParaRPr lang="ru-RU" sz="53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18493" y="5741594"/>
            <a:ext cx="5508104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latin typeface="Constantia" panose="02030602050306030303" pitchFamily="18" charset="0"/>
              </a:rPr>
              <a:t>Автор проекта</a:t>
            </a:r>
            <a:r>
              <a:rPr lang="ru-RU" dirty="0">
                <a:latin typeface="Constantia" panose="02030602050306030303" pitchFamily="18" charset="0"/>
              </a:rPr>
              <a:t>: </a:t>
            </a:r>
            <a:r>
              <a:rPr lang="ru-RU" dirty="0" err="1">
                <a:latin typeface="Constantia" panose="02030602050306030303" pitchFamily="18" charset="0"/>
              </a:rPr>
              <a:t>Цуркан</a:t>
            </a:r>
            <a:r>
              <a:rPr lang="ru-RU" dirty="0">
                <a:latin typeface="Constantia" panose="02030602050306030303" pitchFamily="18" charset="0"/>
              </a:rPr>
              <a:t> Кирилл, 9 «а» класса</a:t>
            </a:r>
          </a:p>
          <a:p>
            <a:r>
              <a:rPr lang="ru-RU" b="1" dirty="0">
                <a:latin typeface="Constantia" panose="02030602050306030303" pitchFamily="18" charset="0"/>
              </a:rPr>
              <a:t>Руководитель проекта</a:t>
            </a:r>
            <a:r>
              <a:rPr lang="ru-RU" dirty="0">
                <a:latin typeface="Constantia" panose="02030602050306030303" pitchFamily="18" charset="0"/>
              </a:rPr>
              <a:t>: Тихомирова Наталья Борисовна, учитель истории и обществознания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51920" y="116632"/>
            <a:ext cx="53158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МОУ « </a:t>
            </a:r>
            <a:r>
              <a:rPr lang="ru-RU" sz="2800" b="1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Сонковская</a:t>
            </a:r>
            <a:r>
              <a:rPr lang="ru-RU" sz="2800" b="1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СОШ»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52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321" y="188640"/>
            <a:ext cx="8784976" cy="62478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onstantia" panose="02030602050306030303" pitchFamily="18" charset="0"/>
              </a:rPr>
              <a:t>Тема </a:t>
            </a:r>
            <a:r>
              <a:rPr lang="ru-RU" sz="2000" dirty="0">
                <a:latin typeface="Constantia" panose="02030602050306030303" pitchFamily="18" charset="0"/>
              </a:rPr>
              <a:t>моего проекта «Шахматы – игра разума» Я выбрала эту тему, потому что мне, как и многим другим интересна история такой замечательной игры как шахматы.</a:t>
            </a:r>
          </a:p>
          <a:p>
            <a:r>
              <a:rPr lang="ru-RU" sz="2000" dirty="0">
                <a:latin typeface="Constantia" panose="02030602050306030303" pitchFamily="18" charset="0"/>
              </a:rPr>
              <a:t>Шахматы – это игра достаточно древняя и интеллектуальная, у нее многовековая история. На сегодняшний день это одна из наиболее распространенных настольных игр, и спорт, и наука, и искусство. Так же эта игра имеет воспитательное значение: способствует становлению личности, учит логически мыслить и планировать свои действия, развивает концентрацию внимания и усидчивость. Играя в </a:t>
            </a:r>
            <a:r>
              <a:rPr lang="ru-RU" sz="2000" dirty="0">
                <a:latin typeface="Constantia" panose="02030602050306030303" pitchFamily="18" charset="0"/>
                <a:hlinkClick r:id="rId2"/>
              </a:rPr>
              <a:t>шахматы</a:t>
            </a:r>
            <a:r>
              <a:rPr lang="ru-RU" sz="2000" dirty="0">
                <a:latin typeface="Constantia" panose="02030602050306030303" pitchFamily="18" charset="0"/>
              </a:rPr>
              <a:t>, человек проявляет многие особенности своей личности, поэтому эту игру иногда используются в качестве модели научных исследований в психологии и педагогике. Именно в этом и заключается актуальность моего проекта.</a:t>
            </a:r>
          </a:p>
          <a:p>
            <a:r>
              <a:rPr lang="ru-RU" sz="2000" b="1" dirty="0">
                <a:latin typeface="Constantia" panose="02030602050306030303" pitchFamily="18" charset="0"/>
              </a:rPr>
              <a:t>Цель проекта:</a:t>
            </a:r>
            <a:r>
              <a:rPr lang="ru-RU" sz="2000" dirty="0">
                <a:latin typeface="Constantia" panose="02030602050306030303" pitchFamily="18" charset="0"/>
              </a:rPr>
              <a:t> познакомится с историей шахмат и технологией игры. Для достижения поставленной цели надо решить несколько задач:</a:t>
            </a:r>
          </a:p>
          <a:p>
            <a:pPr lvl="0"/>
            <a:r>
              <a:rPr lang="ru-RU" sz="2000" dirty="0">
                <a:latin typeface="Constantia" panose="02030602050306030303" pitchFamily="18" charset="0"/>
              </a:rPr>
              <a:t>Изучить и проанализировать литературные источники по данной теме.</a:t>
            </a:r>
          </a:p>
          <a:p>
            <a:pPr lvl="0"/>
            <a:r>
              <a:rPr lang="ru-RU" sz="2000" dirty="0">
                <a:latin typeface="Constantia" panose="02030602050306030303" pitchFamily="18" charset="0"/>
              </a:rPr>
              <a:t>Рассмотреть историю игры шахматы.</a:t>
            </a:r>
          </a:p>
          <a:p>
            <a:pPr lvl="0"/>
            <a:r>
              <a:rPr lang="ru-RU" sz="2000" dirty="0">
                <a:latin typeface="Constantia" panose="02030602050306030303" pitchFamily="18" charset="0"/>
              </a:rPr>
              <a:t>Разработать рекомендации по технологии игры в шахматы.</a:t>
            </a:r>
          </a:p>
          <a:p>
            <a:pPr lvl="0"/>
            <a:r>
              <a:rPr lang="ru-RU" sz="2000" dirty="0">
                <a:latin typeface="Constantia" panose="02030602050306030303" pitchFamily="18" charset="0"/>
              </a:rPr>
              <a:t>Сделать памятку для начинающих.</a:t>
            </a:r>
          </a:p>
          <a:p>
            <a:pPr lvl="0"/>
            <a:r>
              <a:rPr lang="ru-RU" sz="2000" dirty="0">
                <a:latin typeface="Constantia" panose="02030602050306030303" pitchFamily="18" charset="0"/>
              </a:rPr>
              <a:t>Подготовить и защитить презентацию.</a:t>
            </a:r>
          </a:p>
        </p:txBody>
      </p:sp>
    </p:spTree>
    <p:extLst>
      <p:ext uri="{BB962C8B-B14F-4D97-AF65-F5344CB8AC3E}">
        <p14:creationId xmlns:p14="http://schemas.microsoft.com/office/powerpoint/2010/main" val="25081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ownloads\20250521_120533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93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80112" y="5229200"/>
            <a:ext cx="3563888" cy="1628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onstantia" panose="02030602050306030303" pitchFamily="18" charset="0"/>
              </a:rPr>
              <a:t>Защита проекта </a:t>
            </a:r>
          </a:p>
          <a:p>
            <a:pPr algn="ctr"/>
            <a:r>
              <a:rPr lang="ru-RU" sz="2400" dirty="0" smtClean="0">
                <a:latin typeface="Constantia" panose="02030602050306030303" pitchFamily="18" charset="0"/>
              </a:rPr>
              <a:t>« Шахматы – игры разума»</a:t>
            </a:r>
            <a:endParaRPr lang="ru-RU" sz="24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03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740" y="13062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Шахматы на Руси</a:t>
            </a:r>
            <a:endParaRPr lang="ru-RU" b="1" i="1" dirty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8136903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30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56984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5943600"/>
            <a:ext cx="4176464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КАРПОВ А. Е. 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35996" y="5943600"/>
            <a:ext cx="4428492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КАСПАРОВ Г.К.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38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ользователь\Downloads\20250521_1206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42152" y="4255138"/>
            <a:ext cx="4694344" cy="26028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onstantia" panose="02030602050306030303" pitchFamily="18" charset="0"/>
              </a:rPr>
              <a:t>Проект принимал участие во Всероссийском конкурсе проектов  « Созвездие и Творчество» и</a:t>
            </a:r>
          </a:p>
          <a:p>
            <a:pPr algn="ctr"/>
            <a:r>
              <a:rPr lang="ru-RU" sz="2000" b="1" dirty="0" smtClean="0">
                <a:latin typeface="Constantia" panose="02030602050306030303" pitchFamily="18" charset="0"/>
              </a:rPr>
              <a:t> занял 1 место</a:t>
            </a:r>
            <a:endParaRPr lang="ru-RU" sz="2000" b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82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240</Words>
  <Application>Microsoft Office PowerPoint</Application>
  <PresentationFormat>Экран 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 «Шахматы –  игры разума»</vt:lpstr>
      <vt:lpstr>Презентация PowerPoint</vt:lpstr>
      <vt:lpstr>Презентация PowerPoint</vt:lpstr>
      <vt:lpstr>Шахматы на Руси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«Шахматы –  игры разума»</dc:title>
  <cp:lastModifiedBy>Пользователь</cp:lastModifiedBy>
  <cp:revision>5</cp:revision>
  <dcterms:modified xsi:type="dcterms:W3CDTF">2025-05-21T10:31:36Z</dcterms:modified>
</cp:coreProperties>
</file>