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68" r:id="rId14"/>
    <p:sldId id="271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482"/>
            <a:ext cx="9144000" cy="68330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988840"/>
            <a:ext cx="878497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озеро не отыщешь на карте. Небольшое оно. Небольшое, зато памятное </a:t>
            </a:r>
            <a:r>
              <a:rPr lang="ru-RU" sz="35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______?______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Ещё бы! Мала ли честь для тринадцатилетнего </a:t>
            </a:r>
            <a:r>
              <a:rPr lang="ru-RU" sz="35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_______?_______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озеро, названное его </a:t>
            </a:r>
            <a:r>
              <a:rPr lang="ru-RU" sz="35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______?________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pic>
        <p:nvPicPr>
          <p:cNvPr id="3074" name="Рисунок 16" descr="http://diafilmy.su/uploads/posts/2012-05/1336745899_img_9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24944"/>
            <a:ext cx="4045118" cy="3024336"/>
          </a:xfrm>
          <a:prstGeom prst="rect">
            <a:avLst/>
          </a:prstGeom>
          <a:noFill/>
        </p:spPr>
      </p:pic>
      <p:pic>
        <p:nvPicPr>
          <p:cNvPr id="3075" name="Рисунок 28" descr="http://fb.ru/misc/i/gallery/7454/3253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327836"/>
            <a:ext cx="2779316" cy="40534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764704"/>
            <a:ext cx="86764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1956 году  </a:t>
            </a:r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был написан рассказ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Васюткино</a:t>
            </a:r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озеро» -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первое произведение писателя,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родившееся из школьного сочинения</a:t>
            </a:r>
          </a:p>
          <a:p>
            <a:pPr algn="ctr"/>
            <a:endParaRPr lang="ru-RU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23528" y="1337905"/>
            <a:ext cx="86409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44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Биография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«жизнеописание»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</a:t>
            </a:r>
            <a:b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Автобиография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 описание своей жизни.</a:t>
            </a:r>
            <a:b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Автобиографическое произведение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 </a:t>
            </a:r>
            <a:r>
              <a:rPr kumimoji="0" lang="ru-RU" sz="3600" b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произведение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 котором автор рассказывает о своей жизни.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pic>
        <p:nvPicPr>
          <p:cNvPr id="6146" name="Picture 2" descr="http://images.myshared.ru/553412/slide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pic>
        <p:nvPicPr>
          <p:cNvPr id="4" name="Picture 2" descr="E:\2006-04 (апр)\сканирование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908720"/>
            <a:ext cx="402956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" name="Рисунок 5" descr="Tajga-am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204864"/>
            <a:ext cx="378917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628800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Если ты 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заблудился: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2636912"/>
            <a:ext cx="7272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паникуй, успокойся.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Осмотри место, где находишься.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Вспомни приметы, которые помогут тебе определить стороны горизонта.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Собери хворост, разожги костёр.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Приготовь пищу.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Подготовь из травы и веток место для ночлега.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Спокойно ожидай спасателей или родственников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1124744"/>
            <a:ext cx="73812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Советы идущему в лес</a:t>
            </a:r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2204864"/>
            <a:ext cx="31683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</a:t>
            </a:r>
          </a:p>
          <a:p>
            <a:endParaRPr lang="ru-RU" dirty="0"/>
          </a:p>
        </p:txBody>
      </p:sp>
      <p:pic>
        <p:nvPicPr>
          <p:cNvPr id="5" name="Picture 2" descr="C:\Users\user\Desktop\images\¦Ы¦¦T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25795"/>
            <a:ext cx="3384376" cy="395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3" y="1412776"/>
            <a:ext cx="8280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Советы идущему в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лес</a:t>
            </a:r>
          </a:p>
          <a:p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0" indent="-742950">
              <a:buAutoNum type="arabicPeriod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Продумай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тщательно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маршрут.</a:t>
            </a:r>
          </a:p>
          <a:p>
            <a:pPr marL="742950" lvl="0" indent="-742950">
              <a:buAutoNum type="arabicPeriod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забудь взять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компас.</a:t>
            </a:r>
          </a:p>
          <a:p>
            <a:pPr marL="742950" lvl="0" indent="-742950">
              <a:buAutoNum type="arabicPeriod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Возьми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спички для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костра.</a:t>
            </a:r>
          </a:p>
          <a:p>
            <a:pPr marL="742950" lvl="0" indent="-742950">
              <a:buAutoNum type="arabicPeriod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Одежда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должна быть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тёплой.</a:t>
            </a:r>
          </a:p>
          <a:p>
            <a:pPr marL="742950" lvl="0" indent="-742950">
              <a:buAutoNum type="arabicPeriod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Приготовь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запас еды ( соль, хлеб, сухари)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pic>
        <p:nvPicPr>
          <p:cNvPr id="4" name="Picture 10" descr="2995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80728"/>
            <a:ext cx="7697726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pic>
        <p:nvPicPr>
          <p:cNvPr id="27651" name="Рисунок 2" descr="capercaill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268511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1" descr="http://otvet.imgsmail.ru/download/52d5737f8a81e59369081809be9c7099_i-19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74150"/>
            <a:ext cx="3672408" cy="392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26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412776"/>
            <a:ext cx="18441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716016" y="620689"/>
            <a:ext cx="44279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1. Встречи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Васютки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с миром живой природы. Как и почему относился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к окружающему его миру животных и растений?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2708920"/>
            <a:ext cx="4410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2. Поведение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Васютки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 лесу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95936" y="3501008"/>
            <a:ext cx="514806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Мысли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чувства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Васютки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которые помогли ему сделать правильные выводы и выбраться к реке.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88024" y="5229200"/>
            <a:ext cx="4355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Васюткино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озеро. Почему озеро назвали именем мальчика?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1340769"/>
            <a:ext cx="7151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Какой он, мальчик </a:t>
            </a:r>
            <a:r>
              <a:rPr lang="ru-RU" sz="36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2204864"/>
            <a:ext cx="43742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 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 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 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    - 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 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 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1844824"/>
            <a:ext cx="77048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озеро не отыщешь на карте. Небольшое оно. Небольшое, зато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памятное </a:t>
            </a:r>
            <a:r>
              <a:rPr lang="ru-RU" sz="35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Васютке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Ещё бы! Мала ли честь для тринадцатилетнего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мальчишки -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озеро, названное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именем.</a:t>
            </a:r>
            <a:endParaRPr lang="ru-RU" sz="35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413338"/>
            <a:ext cx="53103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 - выносливый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  - активный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  - смелый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   - юный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    - терпеливый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  - качественно выполняет любую работу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  - азартный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412776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Какой он, мальчик </a:t>
            </a:r>
            <a:r>
              <a:rPr lang="ru-RU" sz="36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1700808"/>
            <a:ext cx="79208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Закончите фразу: </a:t>
            </a:r>
          </a:p>
          <a:p>
            <a:pPr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на уроке я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узнал…</a:t>
            </a:r>
          </a:p>
          <a:p>
            <a:pPr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 хотел, чтобы 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посоветую прочитать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рассказ  В.П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Астафьева …, потому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что…</a:t>
            </a:r>
          </a:p>
          <a:p>
            <a:pPr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жизни пригодится знание о том, что...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pic>
        <p:nvPicPr>
          <p:cNvPr id="34818" name="Picture 2" descr="&amp;Tcy;&amp;ocy;&amp;vcy;&amp;acy;&amp;rcy;&amp;ncy;&amp;ycy;&amp;jcy; &amp;zcy;&amp;ncy;&amp;acy;&amp;kcy; &amp;Ocy;&amp;Ocy;&amp;Ocy; &amp;Rcy;&amp;iecy;&amp;dcy;&amp;acy;&amp;kcy;&amp;tscy;&amp;icy;&amp;yacy; &amp;gcy;&amp;acy;&amp;zcy;&amp;iecy;&amp;tcy;&amp;ycy; &amp;Kcy;&amp;rcy;&amp;acy;&amp;scy;&amp;ncy;&amp;ocy;&amp;yacy;&amp;rcy;&amp;scy;&amp;kcy;&amp;icy;&amp;jcy; &amp;rcy;&amp;acy;&amp;bcy;&amp;ocy;&amp;chcy;&amp;icy;&amp;jcy; &amp;Kcy;&amp;rcy;&amp;acy;&amp;scy;&amp;ncy;&amp;ocy;&amp;yacy;&amp;rcy;&amp;scy;&amp;kcy;&amp;icy;&amp;jcy; &amp;kcy;&amp;rcy;&amp;acy;&amp;jcy;. . &amp;Lcy;&amp;ocy;&amp;gcy;&amp;ocy;&amp;tcy;&amp;icy;&amp;pcy; - &amp;tcy;&amp;ocy;&amp;rcy;&amp;gcy;&amp;ocy;&amp;vcy;&amp;acy;&amp;yacy; &amp;mcy;&amp;acy;&amp;rcy;&amp;kcy;&amp;acy; &amp;ncy;&amp;ocy;&amp;mcy;&amp;iecy;&amp;rcy; 271851"/>
          <p:cNvPicPr>
            <a:picLocks noChangeAspect="1" noChangeArrowheads="1"/>
          </p:cNvPicPr>
          <p:nvPr/>
        </p:nvPicPr>
        <p:blipFill>
          <a:blip r:embed="rId3" cstate="print"/>
          <a:srcRect l="2003" r="16156" b="11528"/>
          <a:stretch>
            <a:fillRect/>
          </a:stretch>
        </p:blipFill>
        <p:spPr bwMode="auto">
          <a:xfrm>
            <a:off x="0" y="0"/>
            <a:ext cx="5940152" cy="1257300"/>
          </a:xfrm>
          <a:prstGeom prst="rect">
            <a:avLst/>
          </a:prstGeom>
          <a:noFill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268760"/>
            <a:ext cx="4407691" cy="2808312"/>
          </a:xfrm>
          <a:prstGeom prst="rect">
            <a:avLst/>
          </a:prstGeom>
          <a:noFill/>
        </p:spPr>
      </p:pic>
      <p:pic>
        <p:nvPicPr>
          <p:cNvPr id="34820" name="Picture 4" descr="&quot;&amp;Tcy;&amp;acy;&amp;jcy;&amp;gcy;&amp;acy;, &amp;ncy;&amp;acy;&amp;shcy;&amp;acy; &amp;kcy;&amp;ocy;&amp;rcy;&amp;mcy;&amp;icy;&amp;lcy;&amp;icy;&amp;tscy;&amp;acy;, &amp;khcy;&amp;lcy;&amp;icy;&amp;pcy;&amp;kcy;&amp;icy;&amp;khcy; &amp;ncy;&amp;iecy; &amp;lcy;&amp;yucy;&amp;bcy;&amp;icy;&amp;tcy;&quot; - &amp;Dcy;&amp;iecy;&amp;tcy;&amp;scy;&amp;kcy;&amp;icy;&amp;iecy; &amp;scy;&amp;ocy;&amp;chcy;&amp;icy;&amp;ncy;&amp;iecy;&amp;ncy;&amp;icy;&amp;yacy; - &amp;Kcy;&amp;acy;&amp;tcy;&amp;acy;&amp;lcy;&amp;ocy;&amp;gcy; &amp;scy;&amp;tcy;&amp;acy;&amp;tcy;&amp;iecy;&amp;jcy; - &amp;Rcy;&amp;ucy;&amp;scy;&amp;ocy;&amp;vcy;&amp;iecy;&amp;d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0"/>
            <a:ext cx="3203848" cy="3971486"/>
          </a:xfrm>
          <a:prstGeom prst="rect">
            <a:avLst/>
          </a:prstGeom>
          <a:noFill/>
        </p:spPr>
      </p:pic>
      <p:pic>
        <p:nvPicPr>
          <p:cNvPr id="34821" name="Picture 5" descr="&amp;Scy;&amp;mcy;&amp;ocy;&amp;tcy;&amp;rcy;&amp;iecy;&amp;tcy;&amp;softcy; &amp;dcy;&amp;icy;&amp;acy;&amp;fcy;&amp;icy;&amp;lcy;&amp;softcy;&amp;mcy; &amp;Vcy;&amp;acy;&amp;scy;&amp;yucy;&amp;tcy;&amp;kcy;&amp;icy;&amp;ncy;&amp;ocy; &amp;ocy;&amp;zcy;&amp;iecy;&amp;rcy;&amp;ocy;"/>
          <p:cNvPicPr>
            <a:picLocks noChangeAspect="1" noChangeArrowheads="1"/>
          </p:cNvPicPr>
          <p:nvPr/>
        </p:nvPicPr>
        <p:blipFill>
          <a:blip r:embed="rId6" cstate="print"/>
          <a:srcRect b="22102"/>
          <a:stretch>
            <a:fillRect/>
          </a:stretch>
        </p:blipFill>
        <p:spPr bwMode="auto">
          <a:xfrm rot="-21600000">
            <a:off x="5292080" y="3933056"/>
            <a:ext cx="3851920" cy="2924944"/>
          </a:xfrm>
          <a:prstGeom prst="rect">
            <a:avLst/>
          </a:prstGeom>
          <a:noFill/>
        </p:spPr>
      </p:pic>
      <p:pic>
        <p:nvPicPr>
          <p:cNvPr id="34822" name="Picture 6" descr="&amp;Scy;&amp;icy;&amp;bcy;&amp;icy;&amp;rcy;&amp;softcy;, &amp;Tcy;&amp;ocy;&amp;mcy;&amp;scy;&amp;kcy;&amp;acy;&amp;yacy; &amp;ocy;&amp;bcy;&amp;lcy;&amp;acy;&amp;scy;&amp;tcy;&amp;softcy;, &amp;Kcy;&amp;ocy;&amp;zhcy;&amp;iecy;&amp;vcy;&amp;ncy;&amp;icy;&amp;kcy;&amp;ocy;&amp;vcy;&amp;scy;&amp;kcy;&amp;icy;&amp;jcy; &amp;rcy;&amp;acy;&amp;jcy;&amp;ocy;&amp;ncy;. &amp;Rcy;&amp;ucy;&amp;yacy;&amp;ncy;-&amp;Gcy;&amp;ocy;&amp;rcy;&amp;ocy;&amp;dcy; &amp;ncy;&amp;acy;&amp;khcy;&amp;ocy;&amp;dcy;&amp;icy;&amp;tcy;&amp;scy;&amp;yacy; &amp;rcy;&amp;yacy;&amp;dcy;&amp;ocy;&amp;mcy; &amp;scy; &amp;scy;&amp;iecy;&amp;lcy;&amp;ocy;&amp;mcy; &amp;Ucy;&amp;rcy;&amp;tcy;&amp;acy;&amp;mcy;, &amp;ocy;&amp;tcy;&amp;mcy;&amp;iecy;&amp;chcy;&amp;iecy;&amp;ncy;&amp;ncy;&amp;ycy;&amp;mcy; &amp;fcy;&amp;lcy;&amp;acy;&amp;zhcy;&amp;kcy;&amp;ocy;&amp;mcy; &amp;ncy;&amp;acy; &amp;kcy;&amp;acy;&amp;rcy;&amp;tcy;&amp;iecy;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221088"/>
            <a:ext cx="2566766" cy="2016224"/>
          </a:xfrm>
          <a:prstGeom prst="rect">
            <a:avLst/>
          </a:prstGeom>
          <a:noFill/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984" y="1700808"/>
            <a:ext cx="1584176" cy="1845950"/>
          </a:xfrm>
          <a:prstGeom prst="rect">
            <a:avLst/>
          </a:prstGeom>
          <a:noFill/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4509120"/>
            <a:ext cx="2592288" cy="1941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1844824"/>
            <a:ext cx="83529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Составить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список "Отправляясь в лес, я возьму с собой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..."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pic>
        <p:nvPicPr>
          <p:cNvPr id="4" name="Picture 2" descr="E:\Мои результаты сканировани\2006-04 (апр)\сканирова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836712"/>
            <a:ext cx="4248472" cy="560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3" y="2924944"/>
            <a:ext cx="33843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Тайга</a:t>
            </a:r>
            <a:endParaRPr lang="ru-RU" sz="8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pic>
        <p:nvPicPr>
          <p:cNvPr id="1026" name="Рисунок 10" descr="http://ru.static.z-dn.net/files/d34/f3f3c41827f7242f3100e9d22513cc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2284" y="1484784"/>
            <a:ext cx="363280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2348880"/>
            <a:ext cx="4608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Человек. </a:t>
            </a:r>
            <a:r>
              <a:rPr lang="ru-RU" sz="6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Васютка</a:t>
            </a:r>
            <a:endParaRPr lang="ru-RU" sz="6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772816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маленький, как песчинка в океане, как звездочка во Вселенной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988840"/>
            <a:ext cx="8424936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океан </a:t>
            </a:r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песчинка</a:t>
            </a:r>
          </a:p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звёздочка – Вселенная</a:t>
            </a:r>
          </a:p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тайга </a:t>
            </a:r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человек, </a:t>
            </a:r>
            <a:r>
              <a:rPr lang="ru-RU" sz="5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Васютка</a:t>
            </a:r>
            <a:endParaRPr lang="ru-RU" sz="5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5" y="1844824"/>
            <a:ext cx="82809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40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урока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Поведение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героя в лесу. Основные черты характера героя. Человек и природа в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рассказе</a:t>
            </a:r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64"/>
            <a:ext cx="9144000" cy="6833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1844824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проследить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поведение героя в тайге, отметить самые напряжённые моменты приключений маленького героя, определить, какие качества характера помогли герою найти "общий язык" с природой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3036"/>
          </a:xfrm>
          <a:prstGeom prst="rect">
            <a:avLst/>
          </a:prstGeom>
        </p:spPr>
      </p:pic>
      <p:pic>
        <p:nvPicPr>
          <p:cNvPr id="2050" name="Рисунок 25" descr="http://kultura-ilansk.ucoz.ru/foto/MBS/astafi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268760"/>
            <a:ext cx="388843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3568" y="2204864"/>
            <a:ext cx="360413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Виктор Петрович Астафьев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(1924 - 2001)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425</Words>
  <Application>Microsoft Office PowerPoint</Application>
  <PresentationFormat>Экран (4:3)</PresentationFormat>
  <Paragraphs>68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Customer</cp:lastModifiedBy>
  <cp:revision>16</cp:revision>
  <dcterms:modified xsi:type="dcterms:W3CDTF">2016-04-15T01:37:29Z</dcterms:modified>
</cp:coreProperties>
</file>