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0BCFD-E1F1-47CD-A28E-AB68941BFD35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017D4-1A03-4C7E-AE81-6B7B576BA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Света Галкина11\Desktop\0_e21b0_a24f981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08111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AnastasiaScript" pitchFamily="2" charset="0"/>
              </a:rPr>
              <a:t>Алексей Плещеев</a:t>
            </a:r>
            <a:endParaRPr lang="ru-RU" sz="6000" b="1" dirty="0">
              <a:solidFill>
                <a:srgbClr val="002060"/>
              </a:solidFill>
              <a:latin typeface="AnastasiaScrip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12776"/>
            <a:ext cx="6400800" cy="64807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AnastasiaScript" pitchFamily="2" charset="0"/>
              </a:rPr>
              <a:t>«Весна»</a:t>
            </a:r>
            <a:endParaRPr lang="ru-RU" sz="6600" b="1" dirty="0">
              <a:solidFill>
                <a:srgbClr val="002060"/>
              </a:solidFill>
              <a:latin typeface="AnastasiaScript" pitchFamily="2" charset="0"/>
            </a:endParaRPr>
          </a:p>
        </p:txBody>
      </p:sp>
      <p:pic>
        <p:nvPicPr>
          <p:cNvPr id="2050" name="Picture 2" descr="C:\Users\Света Галкина11\Desktop\Алексей Плещеев Весна\0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347864" y="2564904"/>
            <a:ext cx="2871600" cy="4002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11266" name="Picture 2" descr="C:\Users\Света Галкина11\Desktop\Алексей Плещеев Весна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816090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3074" name="Picture 2" descr="C:\Users\Света Галкина11\Desktop\Алексей Плещеев Весн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692696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4098" name="Picture 2" descr="C:\Users\Света Галкина11\Desktop\Алексей Плещеев Весна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8640"/>
            <a:ext cx="7304484" cy="6415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5122" name="Picture 2" descr="C:\Users\Света Галкина11\Desktop\Алексей Плещеев Весна\3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85750"/>
            <a:ext cx="8382000" cy="628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6146" name="Picture 2" descr="C:\Users\Света Галкина11\Desktop\Алексей Плещеев Весна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4988"/>
            <a:ext cx="7704856" cy="5701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7170" name="Picture 2" descr="C:\Users\Света Галкина11\Desktop\Алексей Плещеев Весна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120680" cy="6324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8194" name="Picture 2" descr="C:\Users\Света Галкина11\Desktop\Алексей Плещеев Весна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950" y="0"/>
            <a:ext cx="5670550" cy="651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9218" name="Picture 2" descr="C:\Users\Света Галкина11\Desktop\Алексей Плещеев Весна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0" y="431800"/>
            <a:ext cx="7683500" cy="599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Алексей Плещеев Весна\gradient-74313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pic>
        <p:nvPicPr>
          <p:cNvPr id="10242" name="Picture 2" descr="C:\Users\Света Галкина11\Desktop\Алексей Плещеев Весна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8411695" cy="4738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</TotalTime>
  <Words>5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Алексей Плещеев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Алексей Плещеев</dc:title>
  <dc:creator>скай</dc:creator>
  <cp:lastModifiedBy>скай</cp:lastModifiedBy>
  <cp:revision>3</cp:revision>
  <dcterms:created xsi:type="dcterms:W3CDTF">2017-04-09T11:18:11Z</dcterms:created>
  <dcterms:modified xsi:type="dcterms:W3CDTF">2017-04-09T11:33:33Z</dcterms:modified>
</cp:coreProperties>
</file>