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56" r:id="rId3"/>
    <p:sldId id="259" r:id="rId4"/>
    <p:sldId id="263" r:id="rId5"/>
    <p:sldId id="264" r:id="rId6"/>
    <p:sldId id="265" r:id="rId7"/>
    <p:sldId id="266" r:id="rId8"/>
    <p:sldId id="267" r:id="rId9"/>
    <p:sldId id="257" r:id="rId10"/>
    <p:sldId id="268" r:id="rId11"/>
    <p:sldId id="25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243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DE46-58C3-4BB4-99A4-33301779A2E9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7B7C1-5BCE-4E0F-92CB-EF305D4C0C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DE46-58C3-4BB4-99A4-33301779A2E9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7B7C1-5BCE-4E0F-92CB-EF305D4C0C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DE46-58C3-4BB4-99A4-33301779A2E9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7B7C1-5BCE-4E0F-92CB-EF305D4C0C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DE46-58C3-4BB4-99A4-33301779A2E9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7B7C1-5BCE-4E0F-92CB-EF305D4C0C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DE46-58C3-4BB4-99A4-33301779A2E9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A17B7C1-5BCE-4E0F-92CB-EF305D4C0C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DE46-58C3-4BB4-99A4-33301779A2E9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7B7C1-5BCE-4E0F-92CB-EF305D4C0C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DE46-58C3-4BB4-99A4-33301779A2E9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7B7C1-5BCE-4E0F-92CB-EF305D4C0C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DE46-58C3-4BB4-99A4-33301779A2E9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7B7C1-5BCE-4E0F-92CB-EF305D4C0C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DE46-58C3-4BB4-99A4-33301779A2E9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7B7C1-5BCE-4E0F-92CB-EF305D4C0C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DE46-58C3-4BB4-99A4-33301779A2E9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7B7C1-5BCE-4E0F-92CB-EF305D4C0C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DE46-58C3-4BB4-99A4-33301779A2E9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7B7C1-5BCE-4E0F-92CB-EF305D4C0C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843DE46-58C3-4BB4-99A4-33301779A2E9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A17B7C1-5BCE-4E0F-92CB-EF305D4C0C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23528" y="836712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+mn-lt"/>
              </a:rPr>
              <a:t>Виктор </a:t>
            </a:r>
            <a:r>
              <a:rPr lang="ru-RU" dirty="0" err="1" smtClean="0">
                <a:solidFill>
                  <a:schemeClr val="bg2">
                    <a:lumMod val="40000"/>
                    <a:lumOff val="60000"/>
                  </a:schemeClr>
                </a:solidFill>
                <a:latin typeface="+mn-lt"/>
              </a:rPr>
              <a:t>лунин</a:t>
            </a:r>
            <a:endParaRPr lang="ru-RU" dirty="0">
              <a:solidFill>
                <a:schemeClr val="bg2">
                  <a:lumMod val="40000"/>
                  <a:lumOff val="60000"/>
                </a:schemeClr>
              </a:solidFill>
              <a:latin typeface="+mn-lt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1412776"/>
            <a:ext cx="6400800" cy="792088"/>
          </a:xfrm>
        </p:spPr>
        <p:txBody>
          <a:bodyPr>
            <a:normAutofit fontScale="55000" lnSpcReduction="20000"/>
          </a:bodyPr>
          <a:lstStyle/>
          <a:p>
            <a:r>
              <a:rPr lang="ru-RU" sz="9600" b="1" i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«Ливень»</a:t>
            </a:r>
            <a:endParaRPr lang="ru-RU" sz="9600" b="1" i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026" name="Picture 2" descr="C:\Users\Света Галкина11\Desktop\Lunin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564904"/>
            <a:ext cx="4536504" cy="39588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Света Галкина11\Desktop\analogiya-s-prosushkoy-mokrogo-bely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234" y="548680"/>
            <a:ext cx="8558230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мое\р\paru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8333" b="39549"/>
          <a:stretch>
            <a:fillRect/>
          </a:stretch>
        </p:blipFill>
        <p:spPr bwMode="auto">
          <a:xfrm>
            <a:off x="357158" y="245615"/>
            <a:ext cx="8358246" cy="63980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ое\ч-т\R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62"/>
            <a:ext cx="8358246" cy="59725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8215370" cy="62136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Света Галкина11\Desktop\19-wet-pin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24744"/>
            <a:ext cx="8003888" cy="5342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Света Галкина11\Desktop\Resin_Istock_yanika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92696"/>
            <a:ext cx="7777777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вета Галкина11\Desktop\vyrashhivanie-maliny-na-dache-jpg-pagespeed-c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8208912" cy="58736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Света Галкина11\Desktop\chistote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19114"/>
            <a:ext cx="8352928" cy="5862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Света Галкина11\Desktop\image_5625081201154026215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8220656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мое\р\зшглн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8287312" cy="62154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172</TotalTime>
  <Words>5</Words>
  <Application>Microsoft Office PowerPoint</Application>
  <PresentationFormat>Экран (4:3)</PresentationFormat>
  <Paragraphs>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Виктор лунин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Main user</dc:creator>
  <cp:lastModifiedBy>скай</cp:lastModifiedBy>
  <cp:revision>18</cp:revision>
  <dcterms:created xsi:type="dcterms:W3CDTF">2017-04-12T10:07:03Z</dcterms:created>
  <dcterms:modified xsi:type="dcterms:W3CDTF">2017-04-12T17:02:21Z</dcterms:modified>
</cp:coreProperties>
</file>