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F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F67BF-8EB6-45BA-B846-C9C56B2ED593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56748-AF46-4546-8ECF-6FFA6CF763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Света Галкина11\Desktop\Рисунок1.jpg"/>
          <p:cNvPicPr>
            <a:picLocks noChangeAspect="1" noChangeArrowheads="1"/>
          </p:cNvPicPr>
          <p:nvPr/>
        </p:nvPicPr>
        <p:blipFill>
          <a:blip r:embed="rId2" cstate="print"/>
          <a:srcRect b="6871"/>
          <a:stretch>
            <a:fillRect/>
          </a:stretch>
        </p:blipFill>
        <p:spPr bwMode="auto">
          <a:xfrm>
            <a:off x="0" y="-12735"/>
            <a:ext cx="9144000" cy="68707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936103"/>
          </a:xfrm>
        </p:spPr>
        <p:txBody>
          <a:bodyPr/>
          <a:lstStyle/>
          <a:p>
            <a:r>
              <a:rPr lang="ru-RU" b="1" dirty="0" smtClean="0">
                <a:latin typeface="Segoe Print" pitchFamily="2" charset="0"/>
                <a:cs typeface="Aharoni" pitchFamily="2" charset="-79"/>
              </a:rPr>
              <a:t>Саша Чёрный</a:t>
            </a:r>
            <a:endParaRPr lang="ru-RU" b="1" dirty="0">
              <a:latin typeface="Segoe Print" pitchFamily="2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8280920" cy="122413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449F11"/>
                </a:solidFill>
                <a:latin typeface="Monotype Corsiva" pitchFamily="66" charset="0"/>
              </a:rPr>
              <a:t>«Зелёные стихи»</a:t>
            </a:r>
            <a:endParaRPr lang="ru-RU" sz="6000" b="1" dirty="0">
              <a:solidFill>
                <a:srgbClr val="449F11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Света Галкина11\Desktop\Саша Чёрный Зелёные стихи\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916832"/>
            <a:ext cx="3168352" cy="4427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11266" name="Picture 2" descr="C:\Users\Света Галкина11\Desktop\Саша Чёрный Зелёные стихи\10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755576" y="692696"/>
            <a:ext cx="7488832" cy="5656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а Галкина11\Desktop\Саша Чёрный Зелёные стихи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8208912" cy="5724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а Галкина11\Desktop\Саша Чёрный Зелёные стихи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8347909" cy="5793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4098" name="Picture 2" descr="C:\Users\Света Галкина11\Desktop\Саша Чёрный Зелёные стихи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04664"/>
            <a:ext cx="4392488" cy="6070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5124" name="Picture 4" descr="C:\Users\Света Галкина11\Desktop\Саша Чёрный Зелёные стихи\978-5-271-45295-6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124744"/>
            <a:ext cx="5484931" cy="5156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6147" name="Picture 3" descr="C:\Users\Света Галкина11\Desktop\Саша Чёрный Зелёные стихи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5348"/>
            <a:ext cx="7848872" cy="5965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7170" name="Picture 2" descr="C:\Users\Света Галкина11\Desktop\Саша Чёрный Зелёные стихи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7872875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9218" name="Picture 2" descr="C:\Users\Света Галкина11\Desktop\Саша Чёрный Зелёные стихи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8640"/>
            <a:ext cx="5472608" cy="6457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 Галкина11\Desktop\Саша Чёрный Зелёные стихи\easter-background-24382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4" y="-36258"/>
            <a:ext cx="9192344" cy="6894258"/>
          </a:xfrm>
          <a:prstGeom prst="rect">
            <a:avLst/>
          </a:prstGeom>
          <a:noFill/>
        </p:spPr>
      </p:pic>
      <p:pic>
        <p:nvPicPr>
          <p:cNvPr id="10242" name="Picture 2" descr="C:\Users\Света Галкина11\Desktop\Саша Чёрный Зелёные стихи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4664"/>
            <a:ext cx="6120680" cy="5951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Саша Чёрный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Саша Чёрный</dc:title>
  <dc:creator>скай</dc:creator>
  <cp:lastModifiedBy>скай</cp:lastModifiedBy>
  <cp:revision>8</cp:revision>
  <dcterms:created xsi:type="dcterms:W3CDTF">2017-04-09T09:57:20Z</dcterms:created>
  <dcterms:modified xsi:type="dcterms:W3CDTF">2017-04-09T11:17:02Z</dcterms:modified>
</cp:coreProperties>
</file>