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месячник 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«Цени свою жизнь»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</a:t>
            </a:r>
            <a:endParaRPr lang="ru-RU" sz="4000" b="1" i="1" dirty="0" smtClean="0"/>
          </a:p>
          <a:p>
            <a:pPr>
              <a:buNone/>
            </a:pPr>
            <a:r>
              <a:rPr lang="ru-RU" sz="4000" b="1" i="1" dirty="0" smtClean="0"/>
              <a:t>ООШ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700808"/>
            <a:ext cx="5454368" cy="43924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13.11.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</a:t>
            </a:r>
            <a:r>
              <a:rPr lang="ru-RU" altLang="ru-RU" sz="1800" b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 </a:t>
            </a:r>
            <a:r>
              <a:rPr lang="ru-RU" altLang="ru-RU" sz="1800" b="1" i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12 учащихся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 6 по 9 классы 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провела: Лукьянова Н.С.  Инспектор ПДН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Сонковского ПП.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формирование у </a:t>
            </a:r>
          </a:p>
          <a:p>
            <a:pPr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подростков устойчивых </a:t>
            </a:r>
          </a:p>
          <a:p>
            <a:pPr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установок на неприятие </a:t>
            </a:r>
          </a:p>
          <a:p>
            <a:pPr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наркотических веществ.</a:t>
            </a:r>
            <a:endParaRPr lang="ru-RU" sz="1800" b="1" i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Обсуждался вопрос о противостоянии  подростков пропаганде наркотиков в социальной среде.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Просмотрели и  обсудили фильм «Цени свою жизнь»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1026" name="Picture 2" descr="C:\Users\учитель\Desktop\зож-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57322" cy="1342241"/>
          </a:xfrm>
          <a:prstGeom prst="rect">
            <a:avLst/>
          </a:prstGeom>
          <a:noFill/>
        </p:spPr>
      </p:pic>
      <p:pic>
        <p:nvPicPr>
          <p:cNvPr id="2" name="Picture 2" descr="C:\Users\учитель\Desktop\DSC_039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068960"/>
            <a:ext cx="2924100" cy="1944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</TotalTime>
  <Words>79</Words>
  <Application>Microsoft Office PowerPoint</Application>
  <PresentationFormat>Экран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    месячник  «Цени свою жизнь»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8</cp:revision>
  <dcterms:created xsi:type="dcterms:W3CDTF">2016-10-20T18:37:53Z</dcterms:created>
  <dcterms:modified xsi:type="dcterms:W3CDTF">2017-11-14T08:30:40Z</dcterms:modified>
</cp:coreProperties>
</file>