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0"/>
            <a:ext cx="7786710" cy="235743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Антинаркотический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    месячник </a:t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«Цени свою жизнь»</a:t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04800" y="1643050"/>
            <a:ext cx="2124060" cy="4929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Министерство образования 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>
              <a:buNone/>
            </a:pPr>
            <a:r>
              <a:rPr lang="ru-RU" sz="4000" b="1" i="1" dirty="0" smtClean="0"/>
              <a:t>МОУ«</a:t>
            </a:r>
            <a:r>
              <a:rPr lang="ru-RU" sz="4000" b="1" i="1" dirty="0" err="1" smtClean="0"/>
              <a:t>Задорская</a:t>
            </a:r>
            <a:endParaRPr lang="ru-RU" sz="4000" b="1" i="1" dirty="0" smtClean="0"/>
          </a:p>
          <a:p>
            <a:pPr>
              <a:buNone/>
            </a:pPr>
            <a:r>
              <a:rPr lang="ru-RU" sz="4000" b="1" i="1" dirty="0" smtClean="0"/>
              <a:t>ООШ </a:t>
            </a:r>
            <a:r>
              <a:rPr lang="ru-RU" sz="4000" b="1" i="1" dirty="0" err="1" smtClean="0"/>
              <a:t>Сонковского</a:t>
            </a:r>
            <a:r>
              <a:rPr lang="ru-RU" sz="4000" b="1" i="1" dirty="0" smtClean="0"/>
              <a:t> района Тверской 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285984" y="1700808"/>
            <a:ext cx="5454368" cy="43924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14.11.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2017г.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</a:t>
            </a:r>
            <a:r>
              <a:rPr lang="ru-RU" altLang="ru-RU" sz="1800" b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: </a:t>
            </a:r>
            <a:r>
              <a:rPr lang="ru-RU" altLang="ru-RU" sz="1800" b="1" i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12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учащихся </a:t>
            </a:r>
            <a:r>
              <a:rPr lang="ru-RU" altLang="ru-RU" sz="1800" b="1" i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с </a:t>
            </a:r>
            <a:r>
              <a:rPr lang="ru-RU" altLang="ru-RU" sz="1800" b="1" i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6по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9 классы 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Мероприятие провела: </a:t>
            </a:r>
          </a:p>
          <a:p>
            <a:pPr>
              <a:buNone/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Лосева А. В.</a:t>
            </a:r>
          </a:p>
          <a:p>
            <a:pPr>
              <a:buNone/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помощник прокурора </a:t>
            </a:r>
          </a:p>
          <a:p>
            <a:pPr>
              <a:buNone/>
              <a:defRPr/>
            </a:pPr>
            <a:r>
              <a:rPr lang="ru-RU" altLang="ru-RU" sz="1800" b="1" dirty="0" err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Сонковского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района.</a:t>
            </a:r>
          </a:p>
          <a:p>
            <a:pPr>
              <a:buNone/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 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 smtClean="0">
                <a:solidFill>
                  <a:schemeClr val="tx1"/>
                </a:solidFill>
              </a:rPr>
              <a:t>формирование у </a:t>
            </a:r>
          </a:p>
          <a:p>
            <a:pPr>
              <a:buNone/>
              <a:defRPr/>
            </a:pPr>
            <a:r>
              <a:rPr lang="ru-RU" sz="1800" b="1" i="1" dirty="0" smtClean="0">
                <a:solidFill>
                  <a:schemeClr val="tx1"/>
                </a:solidFill>
              </a:rPr>
              <a:t>подростков понятия о </a:t>
            </a:r>
          </a:p>
          <a:p>
            <a:pPr>
              <a:buNone/>
              <a:defRPr/>
            </a:pPr>
            <a:r>
              <a:rPr lang="ru-RU" sz="1800" b="1" i="1" dirty="0" smtClean="0">
                <a:solidFill>
                  <a:schemeClr val="tx1"/>
                </a:solidFill>
              </a:rPr>
              <a:t>ответственности за употребление и</a:t>
            </a:r>
          </a:p>
          <a:p>
            <a:pPr>
              <a:buNone/>
              <a:defRPr/>
            </a:pPr>
            <a:r>
              <a:rPr lang="ru-RU" sz="1800" b="1" i="1" dirty="0" smtClean="0">
                <a:solidFill>
                  <a:schemeClr val="tx1"/>
                </a:solidFill>
              </a:rPr>
              <a:t>распространение наркотических средств.</a:t>
            </a:r>
            <a:endParaRPr lang="ru-RU" sz="1800" b="1" i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Обсуждался вопрос об ответственности подростков при нарушении закона о распространении и употреблении наркотических средств. Административная и уголовная ответственность.</a:t>
            </a:r>
          </a:p>
        </p:txBody>
      </p:sp>
      <p:pic>
        <p:nvPicPr>
          <p:cNvPr id="1026" name="Picture 2" descr="C:\Users\учитель\Desktop\зож-1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57322" cy="1342241"/>
          </a:xfrm>
          <a:prstGeom prst="rect">
            <a:avLst/>
          </a:prstGeom>
          <a:noFill/>
        </p:spPr>
      </p:pic>
      <p:pic>
        <p:nvPicPr>
          <p:cNvPr id="3" name="Picture 2" descr="C:\Users\учитель\Desktop\DSC_039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2564904"/>
            <a:ext cx="3131840" cy="20823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81</TotalTime>
  <Words>82</Words>
  <Application>Microsoft Office PowerPoint</Application>
  <PresentationFormat>Экран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Антинаркотический                    месячник  «Цени свою жизнь»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Direktor</cp:lastModifiedBy>
  <cp:revision>9</cp:revision>
  <dcterms:created xsi:type="dcterms:W3CDTF">2016-10-20T18:37:53Z</dcterms:created>
  <dcterms:modified xsi:type="dcterms:W3CDTF">2017-11-14T08:30:28Z</dcterms:modified>
</cp:coreProperties>
</file>