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F5B40-48B9-4DFC-9E7E-573F60098B45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644B9-B89B-4998-9089-CDB5BC1C5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644B9-B89B-4998-9089-CDB5BC1C54B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57290" y="0"/>
            <a:ext cx="7786710" cy="235743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Антинаркотический</a:t>
            </a:r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        месячник </a:t>
            </a:r>
            <a:b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«Проблемы наркомании в современном обществе»</a:t>
            </a:r>
            <a:b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04800" y="1643050"/>
            <a:ext cx="2124060" cy="492922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altLang="ru-RU" sz="40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     Министерство образования </a:t>
            </a:r>
            <a:r>
              <a:rPr lang="ru-RU" altLang="ru-RU" sz="40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Тверской области</a:t>
            </a:r>
          </a:p>
          <a:p>
            <a:pPr>
              <a:buNone/>
            </a:pPr>
            <a:endParaRPr lang="ru-RU" sz="4000" b="1" dirty="0" smtClean="0"/>
          </a:p>
          <a:p>
            <a:pPr algn="ctr">
              <a:buNone/>
            </a:pPr>
            <a:r>
              <a:rPr lang="ru-RU" sz="4000" b="1" i="1" dirty="0" smtClean="0"/>
              <a:t>    МОУ «Задорская ООШ </a:t>
            </a:r>
            <a:r>
              <a:rPr lang="ru-RU" sz="4000" b="1" i="1" dirty="0" smtClean="0"/>
              <a:t>Сонковского района Тверской области»</a:t>
            </a:r>
            <a:endParaRPr lang="ru-RU" sz="4000" b="1" i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2285984" y="1857364"/>
            <a:ext cx="3929090" cy="362903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Дата проведения: 20.10.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.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2016г.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Количество участников: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14 учащихся с 5по 9 классы 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Мероприятие провела: </a:t>
            </a:r>
            <a:r>
              <a:rPr lang="ru-RU" altLang="ru-RU" sz="1800" b="1" dirty="0" err="1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Киликова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А.И. 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социальный психолог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Цель: 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b="1" i="1" dirty="0" smtClean="0">
                <a:solidFill>
                  <a:schemeClr val="tx1"/>
                </a:solidFill>
              </a:rPr>
              <a:t>формирование у подростков устойчивых установок на неприятие наркотических веществ.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/>
            </a:r>
            <a:b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</a:br>
            <a:endParaRPr lang="ru-RU" altLang="ru-RU" sz="1800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 мероприятии: Обсуждался вопрос о противостоянии  подростков пропаганде наркотиков в социальной среде.</a:t>
            </a:r>
            <a:endParaRPr lang="ru-RU" altLang="ru-RU" sz="1800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1026" name="Picture 2" descr="C:\Users\учитель\Desktop\зож-1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357322" cy="1342241"/>
          </a:xfrm>
          <a:prstGeom prst="rect">
            <a:avLst/>
          </a:prstGeom>
          <a:noFill/>
        </p:spPr>
      </p:pic>
      <p:pic>
        <p:nvPicPr>
          <p:cNvPr id="1027" name="Picture 3" descr="C:\Users\учитель\Desktop\Новая папка\DSC_004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2198" y="2357430"/>
            <a:ext cx="2638030" cy="175400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8" name="Picture 4" descr="C:\Users\учитель\Desktop\Новая папка\DSC_004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72198" y="4500570"/>
            <a:ext cx="2744901" cy="182506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55</TotalTime>
  <Words>55</Words>
  <PresentationFormat>Экран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Антинаркотический                    месячник  «Проблемы наркомании в современном обществе»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Антинаркотический                            месячник </dc:title>
  <dc:creator>учитель</dc:creator>
  <cp:lastModifiedBy>Direktor</cp:lastModifiedBy>
  <cp:revision>6</cp:revision>
  <dcterms:created xsi:type="dcterms:W3CDTF">2016-10-20T18:37:53Z</dcterms:created>
  <dcterms:modified xsi:type="dcterms:W3CDTF">2016-10-26T09:23:38Z</dcterms:modified>
</cp:coreProperties>
</file>