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F5B40-48B9-4DFC-9E7E-573F60098B45}" type="datetimeFigureOut">
              <a:rPr lang="ru-RU" smtClean="0"/>
              <a:pPr/>
              <a:t>02.11.2016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644B9-B89B-4998-9089-CDB5BC1C5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644B9-B89B-4998-9089-CDB5BC1C54B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02.11.2016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14546" y="0"/>
            <a:ext cx="6929454" cy="25717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Антинаркотический</a:t>
            </a:r>
            <a:r>
              <a:rPr lang="ru-RU" sz="27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                месячник</a:t>
            </a:r>
            <a:br>
              <a:rPr lang="ru-RU" sz="27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2700" b="1" dirty="0" smtClean="0">
                <a:solidFill>
                  <a:srgbClr val="002060"/>
                </a:solidFill>
              </a:rPr>
              <a:t>Конкурс рисунков </a:t>
            </a:r>
            <a:br>
              <a:rPr lang="ru-RU" sz="2700" b="1" dirty="0" smtClean="0">
                <a:solidFill>
                  <a:srgbClr val="002060"/>
                </a:solidFill>
              </a:rPr>
            </a:br>
            <a:r>
              <a:rPr lang="ru-RU" sz="2700" b="1" dirty="0" smtClean="0">
                <a:solidFill>
                  <a:srgbClr val="002060"/>
                </a:solidFill>
              </a:rPr>
              <a:t>«Мы за здоровый образ жизни</a:t>
            </a:r>
            <a:r>
              <a:rPr lang="ru-RU" sz="2700" b="1" dirty="0" smtClean="0"/>
              <a:t>»</a:t>
            </a:r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04800" y="1643050"/>
            <a:ext cx="2124060" cy="492922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altLang="ru-RU" sz="40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  Министерство </a:t>
            </a:r>
            <a:r>
              <a:rPr lang="ru-RU" altLang="ru-RU" sz="40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образования Тверской области</a:t>
            </a:r>
          </a:p>
          <a:p>
            <a:pPr>
              <a:buNone/>
            </a:pPr>
            <a:endParaRPr lang="ru-RU" sz="4000" b="1" dirty="0" smtClean="0"/>
          </a:p>
          <a:p>
            <a:pPr algn="ctr">
              <a:buNone/>
            </a:pPr>
            <a:r>
              <a:rPr lang="ru-RU" sz="4000" b="1" i="1" dirty="0" smtClean="0"/>
              <a:t>МОУ«Задорская ООШ Сонковского района Тверской области»</a:t>
            </a:r>
            <a:endParaRPr lang="ru-RU" sz="4000" b="1" i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2071670" y="1928802"/>
            <a:ext cx="3214710" cy="355759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Дата проведения: 27.10.</a:t>
            </a:r>
            <a: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.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2016г.</a:t>
            </a: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Количество участников: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25 учеников с 1по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9 </a:t>
            </a:r>
            <a:r>
              <a:rPr lang="ru-RU" altLang="ru-RU" sz="1800" b="1" i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класс.</a:t>
            </a:r>
          </a:p>
          <a:p>
            <a:pPr>
              <a:defRPr/>
            </a:pPr>
            <a:endParaRPr lang="ru-RU" altLang="ru-RU" sz="1800" b="1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Цель: Пропаганда здорового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образа  </a:t>
            </a: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жизни среди учащихся.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endParaRPr lang="ru-RU" altLang="ru-RU" sz="1800" b="1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endParaRPr lang="ru-RU" altLang="ru-RU" sz="1800" b="1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sz="1800" b="1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 мероприятии: Проведен конкурс на лучший рисунок в разных возрастных группах.</a:t>
            </a:r>
            <a:endParaRPr lang="ru-RU" altLang="ru-RU" sz="1800" dirty="0" smtClean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1026" name="Picture 2" descr="C:\Users\учитель\Desktop\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1"/>
            <a:ext cx="2185638" cy="1643049"/>
          </a:xfrm>
          <a:prstGeom prst="rect">
            <a:avLst/>
          </a:prstGeom>
          <a:noFill/>
        </p:spPr>
      </p:pic>
      <p:pic>
        <p:nvPicPr>
          <p:cNvPr id="2" name="Picture 2" descr="C:\Users\учитель\Desktop\DSC_008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500174"/>
            <a:ext cx="2643206" cy="1730057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7" name="Picture 3" descr="C:\Users\учитель\Desktop\DSC_008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7818" y="3357562"/>
            <a:ext cx="2357454" cy="1567456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8" name="Picture 4" descr="C:\Users\учитель\Desktop\DSC_0079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6357950" y="4929198"/>
            <a:ext cx="2492868" cy="1657492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105</TotalTime>
  <Words>54</Words>
  <PresentationFormat>Экран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Антинаркотический                            месячник Конкурс рисунков  «Мы за здоровый образ жизни»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Антинаркотический                            месячник </dc:title>
  <dc:creator>учитель</dc:creator>
  <cp:lastModifiedBy>Direktor</cp:lastModifiedBy>
  <cp:revision>9</cp:revision>
  <dcterms:created xsi:type="dcterms:W3CDTF">2016-10-20T18:37:53Z</dcterms:created>
  <dcterms:modified xsi:type="dcterms:W3CDTF">2016-11-02T12:14:34Z</dcterms:modified>
</cp:coreProperties>
</file>