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епанов АС\Desktop\листов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0588" y="-342900"/>
            <a:ext cx="10925176" cy="75438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4488" y="-315416"/>
            <a:ext cx="108012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0608" y="-315416"/>
            <a:ext cx="12382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тепанов АС\Desktop\листов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6093296"/>
            <a:ext cx="899592" cy="76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39752" y="620688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тепанов АС\Desktop\листов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2166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589240"/>
            <a:ext cx="1224136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Степанов АС\Desktop\листов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4139952" y="4306308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  <a:endParaRPr lang="ru-RU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епанов АС\Desktop\новый год дет са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5733256"/>
            <a:ext cx="1043608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1840" y="76470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пожаре звоните 01, 101, 112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тепанов АС\Desktop\листовк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36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0"/>
            <a:ext cx="1043608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</Words>
  <Application>Microsoft Office PowerPoint</Application>
  <PresentationFormat>Экран (4:3)</PresentationFormat>
  <Paragraphs>4</Paragraphs>
  <Slides>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Степанов АС</dc:creator>
  <cp:lastModifiedBy>ea.gruzdev</cp:lastModifiedBy>
  <cp:revision>7</cp:revision>
  <dcterms:created xsi:type="dcterms:W3CDTF">2016-10-19T15:10:09Z</dcterms:created>
  <dcterms:modified xsi:type="dcterms:W3CDTF">2016-10-20T08:59:06Z</dcterms:modified>
</cp:coreProperties>
</file>