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412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51920" y="0"/>
            <a:ext cx="5292080" cy="7647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Антинаркотический                Месячник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1643050"/>
            <a:ext cx="2143108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i="1" dirty="0" err="1" smtClean="0"/>
              <a:t>МОУ«Задорская</a:t>
            </a:r>
            <a:endParaRPr lang="ru-RU" sz="4000" b="1" i="1" dirty="0" smtClean="0"/>
          </a:p>
          <a:p>
            <a:pPr>
              <a:buNone/>
            </a:pPr>
            <a:r>
              <a:rPr lang="ru-RU" sz="4000" b="1" i="1" dirty="0" smtClean="0"/>
              <a:t>ООШ </a:t>
            </a:r>
            <a:r>
              <a:rPr lang="ru-RU" sz="4000" b="1" i="1" dirty="0" err="1" smtClean="0"/>
              <a:t>Сонковского</a:t>
            </a:r>
            <a:r>
              <a:rPr lang="ru-RU" sz="4000" b="1" i="1" dirty="0" smtClean="0"/>
              <a:t>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051720" y="1214422"/>
            <a:ext cx="4176464" cy="5214974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Беседа: «Влияние вредных привычек на организм ребенка»</a:t>
            </a: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октябрь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2017г.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12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учащихся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 </a:t>
            </a:r>
            <a:r>
              <a:rPr lang="ru-RU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5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 </a:t>
            </a:r>
            <a:r>
              <a:rPr lang="en-US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9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класс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Ответственные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: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i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Кл.руководители</a:t>
            </a: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altLang="ru-RU" sz="1800" b="1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популяризация и пропаганда здорового образа жизни.</a:t>
            </a:r>
            <a:r>
              <a:rPr lang="ru-RU" altLang="ru-RU" sz="1800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800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800" i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</a:t>
            </a:r>
            <a:endParaRPr lang="ru-RU" altLang="ru-RU" sz="1800" b="1" dirty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 ходе беседы просмотр презентации и видео о вреде наркотических средств;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Анкетирование.</a:t>
            </a: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1979712" cy="195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Admin\Desktop\DSC_038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789040"/>
            <a:ext cx="3083422" cy="2050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160</TotalTime>
  <Words>50</Words>
  <Application>Microsoft Office PowerPoint</Application>
  <PresentationFormat>Экран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Антинаркотический                Месячник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RePack by Diakov</cp:lastModifiedBy>
  <cp:revision>16</cp:revision>
  <dcterms:created xsi:type="dcterms:W3CDTF">2016-10-20T18:37:53Z</dcterms:created>
  <dcterms:modified xsi:type="dcterms:W3CDTF">2017-11-06T09:05:31Z</dcterms:modified>
</cp:coreProperties>
</file>