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5412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51920" y="0"/>
            <a:ext cx="5292080" cy="7647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                Месячник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643050"/>
            <a:ext cx="2143108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</a:t>
            </a:r>
            <a:endParaRPr lang="ru-RU" sz="4000" b="1" i="1" smtClean="0"/>
          </a:p>
          <a:p>
            <a:pPr>
              <a:buNone/>
            </a:pPr>
            <a:r>
              <a:rPr lang="ru-RU" sz="4000" b="1" i="1" smtClean="0"/>
              <a:t>ООШ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051720" y="1214422"/>
            <a:ext cx="4176464" cy="521497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Беседа на </a:t>
            </a:r>
            <a:r>
              <a:rPr lang="ru-RU" altLang="ru-RU" sz="1800" b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тему: «Мы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выбираем жизнь»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октябрь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</a:t>
            </a:r>
            <a:r>
              <a:rPr lang="en-US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учащихся с </a:t>
            </a:r>
            <a:r>
              <a:rPr lang="en-US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5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 </a:t>
            </a:r>
            <a:r>
              <a:rPr lang="en-US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Провела: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Киликова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А.И.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популяризация и пропаганда здорового образа жизни.</a:t>
            </a:r>
            <a: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800" i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Проведена</a:t>
            </a:r>
          </a:p>
          <a:p>
            <a:pPr marL="0" indent="0"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беседа о профилактике ЗОЖ;</a:t>
            </a:r>
          </a:p>
          <a:p>
            <a:pPr marL="0" indent="0"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Формирование негативного</a:t>
            </a:r>
          </a:p>
          <a:p>
            <a:pPr marL="0" indent="0"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отношения к наркотическим</a:t>
            </a:r>
          </a:p>
          <a:p>
            <a:pPr marL="0" indent="0"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средствам в</a:t>
            </a:r>
          </a:p>
          <a:p>
            <a:pPr marL="0" indent="0"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процессе знакомства с реальными трагическими судьбами знаменитых людей.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979712" cy="195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Admin\Desktop\DSC_036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9577" y="4365104"/>
            <a:ext cx="3157474" cy="209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4948" y="1166275"/>
            <a:ext cx="1832742" cy="275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117</TotalTime>
  <Words>52</Words>
  <Application>Microsoft Office PowerPoint</Application>
  <PresentationFormat>Экран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Месячник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12</cp:revision>
  <dcterms:created xsi:type="dcterms:W3CDTF">2016-10-20T18:37:53Z</dcterms:created>
  <dcterms:modified xsi:type="dcterms:W3CDTF">2017-11-07T07:24:17Z</dcterms:modified>
</cp:coreProperties>
</file>