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5412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DSC_037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816"/>
            <a:ext cx="2955592" cy="196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\Desktop\DSC_036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1047" y="4316643"/>
            <a:ext cx="3266031" cy="2171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51920" y="0"/>
            <a:ext cx="5292080" cy="7647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                Месячник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1643050"/>
            <a:ext cx="2143108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err="1" smtClean="0"/>
              <a:t>МОУ«Задорская</a:t>
            </a: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ООШ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051720" y="1214422"/>
            <a:ext cx="4176464" cy="5214974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Конкурс рисунков « </a:t>
            </a:r>
            <a:r>
              <a:rPr lang="ru-RU" altLang="ru-RU" sz="1800" b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Мы </a:t>
            </a:r>
            <a:r>
              <a:rPr lang="ru-RU" altLang="ru-RU" sz="1800" b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за здоровый образ жизни»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октябрь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 учащихся с </a:t>
            </a:r>
            <a:r>
              <a:rPr lang="ru-RU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 </a:t>
            </a:r>
            <a:r>
              <a:rPr lang="en-US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9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Провела: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Благушина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Л.Б.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популяризация и пропаганда здорового образа жизни.</a:t>
            </a:r>
            <a:r>
              <a:rPr lang="ru-RU" altLang="ru-RU" sz="1800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800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800" i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</a:t>
            </a:r>
            <a:endParaRPr lang="ru-RU" altLang="ru-RU" sz="1800" b="1" dirty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предварительная тематическая беседа;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выбор сюжета рисунка;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работа над рисунком;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оформление выставки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1979712" cy="195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128</TotalTime>
  <Words>51</Words>
  <Application>Microsoft Office PowerPoint</Application>
  <PresentationFormat>Экран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Месячник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14</cp:revision>
  <dcterms:created xsi:type="dcterms:W3CDTF">2016-10-20T18:37:53Z</dcterms:created>
  <dcterms:modified xsi:type="dcterms:W3CDTF">2017-11-07T07:22:45Z</dcterms:modified>
</cp:coreProperties>
</file>