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Общешкольное родительское собрание  и открытый  классный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час «Правила дорожного движения. Безопасный путь: дом-школа»          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ЗадорскаяООШ</a:t>
            </a:r>
            <a:r>
              <a:rPr lang="ru-RU" sz="4000" b="1" i="1" dirty="0" smtClean="0"/>
              <a:t>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857364"/>
            <a:ext cx="4950312" cy="36290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0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.09.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35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родители,  учителя,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учащихся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1по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 классы 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провела: 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Благушина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Л.Б.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Ведова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А.В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выработка совместных правил ПДД </a:t>
            </a:r>
          </a:p>
          <a:p>
            <a:pPr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с родителями и учащимися , профилактика дорожно-транспортных происшествий, обсуждение безопасного маршрута: дом-школа, школа-дом.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мероприятии: Обсуждался вопрос о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поведении детей на дороге, соблюдения правил безопасности при движении по маршруту от школы до дома и обратно.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2" descr="C:\Users\учитель\Desktop\DSC_01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2204864"/>
            <a:ext cx="2123727" cy="14120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3" descr="C:\Users\учитель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33525" cy="2047875"/>
          </a:xfrm>
          <a:prstGeom prst="rect">
            <a:avLst/>
          </a:prstGeom>
          <a:noFill/>
        </p:spPr>
      </p:pic>
      <p:pic>
        <p:nvPicPr>
          <p:cNvPr id="7" name="Picture 4" descr="E:\DSC_01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4581128"/>
            <a:ext cx="1972798" cy="13117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</TotalTime>
  <Words>105</Words>
  <Application>Microsoft Office PowerPoint</Application>
  <PresentationFormat>Экран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Общешкольное родительское собрание  и открытый  классный  час «Правила дорожного движения. Безопасный путь: дом-школа»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учитель</cp:lastModifiedBy>
  <cp:revision>6</cp:revision>
  <dcterms:created xsi:type="dcterms:W3CDTF">2016-10-20T18:37:53Z</dcterms:created>
  <dcterms:modified xsi:type="dcterms:W3CDTF">2017-09-07T11:12:20Z</dcterms:modified>
</cp:coreProperties>
</file>