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Беседа и Конкурс -игра для учащихся начальной школы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Будьте  Внимательны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          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ЗадорскаяООШ</a:t>
            </a:r>
            <a:r>
              <a:rPr lang="ru-RU" sz="4000" b="1" i="1" dirty="0" smtClean="0"/>
              <a:t>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411760" y="1857364"/>
            <a:ext cx="4392488" cy="50006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08.09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11учащихся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провел: </a:t>
            </a: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Дубакова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Н.А.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п</a:t>
            </a:r>
            <a:r>
              <a:rPr lang="ru-RU" sz="1800" b="1" i="1" dirty="0" smtClean="0">
                <a:solidFill>
                  <a:schemeClr val="tx1"/>
                </a:solidFill>
              </a:rPr>
              <a:t>рофилактика </a:t>
            </a:r>
            <a:r>
              <a:rPr lang="ru-RU" sz="1800" b="1" i="1" dirty="0" smtClean="0">
                <a:solidFill>
                  <a:schemeClr val="tx1"/>
                </a:solidFill>
              </a:rPr>
              <a:t>дорожно-транспортных происшествий, обсуждение </a:t>
            </a:r>
            <a:r>
              <a:rPr lang="ru-RU" sz="1800" b="1" i="1" dirty="0" smtClean="0">
                <a:solidFill>
                  <a:schemeClr val="tx1"/>
                </a:solidFill>
              </a:rPr>
              <a:t>безопасного поведения на дороге.</a:t>
            </a:r>
            <a:endParaRPr lang="ru-RU" sz="1800" b="1" i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Обсуждался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вопрос о поведении детей на дороге, соблюдения правил безопасности при движении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на дорогах с интенсивным движением. Изучались правила перехода улиц с нерегулируемыми перекрестками.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3" name="Picture 3" descr="C:\Users\учитель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33525" cy="2047875"/>
          </a:xfrm>
          <a:prstGeom prst="rect">
            <a:avLst/>
          </a:prstGeom>
          <a:noFill/>
        </p:spPr>
      </p:pic>
      <p:pic>
        <p:nvPicPr>
          <p:cNvPr id="1026" name="Picture 2" descr="G:\DCIM\101D3200\DSC_014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1845400"/>
            <a:ext cx="1560606" cy="2347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7" name="Picture 3" descr="G:\DCIM\101D3200\DSC_014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4797152"/>
            <a:ext cx="2160240" cy="1436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</TotalTime>
  <Words>85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Беседа и Конкурс -игра для учащихся начальной школы «Будьте  Внимательны»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учитель</cp:lastModifiedBy>
  <cp:revision>7</cp:revision>
  <dcterms:created xsi:type="dcterms:W3CDTF">2016-10-20T18:37:53Z</dcterms:created>
  <dcterms:modified xsi:type="dcterms:W3CDTF">2017-09-13T11:10:04Z</dcterms:modified>
</cp:coreProperties>
</file>