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76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3F5B40-48B9-4DFC-9E7E-573F60098B45}" type="datetimeFigureOut">
              <a:rPr lang="ru-RU" smtClean="0"/>
              <a:pPr/>
              <a:t>13.09.2017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C644B9-B89B-4998-9089-CDB5BC1C54B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C644B9-B89B-4998-9089-CDB5BC1C54B7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13.09.2017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13.09.2017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13.09.2017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13.09.2017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13.09.2017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13.09.2017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13.09.2017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13.09.2017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357290" y="0"/>
            <a:ext cx="7786710" cy="235743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Беседа </a:t>
            </a:r>
            <a:r>
              <a:rPr lang="ru-RU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«Подросток и улица»           </a:t>
            </a:r>
            <a:r>
              <a:rPr lang="ru-RU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/>
            </a:r>
            <a:br>
              <a:rPr lang="ru-RU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</a:br>
            <a:endParaRPr lang="ru-RU" b="1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304800" y="1643050"/>
            <a:ext cx="2124060" cy="4929222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r>
              <a:rPr lang="ru-RU" altLang="ru-RU" sz="4000" b="1" dirty="0" smtClean="0"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Министерство образования Тверской области</a:t>
            </a:r>
          </a:p>
          <a:p>
            <a:pPr>
              <a:buNone/>
            </a:pPr>
            <a:endParaRPr lang="ru-RU" sz="4000" b="1" dirty="0" smtClean="0"/>
          </a:p>
          <a:p>
            <a:pPr>
              <a:buNone/>
            </a:pPr>
            <a:r>
              <a:rPr lang="ru-RU" sz="4000" b="1" i="1" dirty="0" smtClean="0"/>
              <a:t>МОУ«</a:t>
            </a:r>
            <a:r>
              <a:rPr lang="ru-RU" sz="4000" b="1" i="1" dirty="0" err="1" smtClean="0"/>
              <a:t>ЗадорскаяООШ</a:t>
            </a:r>
            <a:r>
              <a:rPr lang="ru-RU" sz="4000" b="1" i="1" dirty="0" smtClean="0"/>
              <a:t> </a:t>
            </a:r>
            <a:r>
              <a:rPr lang="ru-RU" sz="4000" b="1" i="1" dirty="0" err="1" smtClean="0"/>
              <a:t>Сонковского</a:t>
            </a:r>
            <a:r>
              <a:rPr lang="ru-RU" sz="4000" b="1" i="1" dirty="0" smtClean="0"/>
              <a:t> района Тверской области»</a:t>
            </a:r>
            <a:endParaRPr lang="ru-RU" sz="4000" b="1" i="1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2285984" y="1857364"/>
            <a:ext cx="4950312" cy="430794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Дата проведения: </a:t>
            </a: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12.09</a:t>
            </a: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.</a:t>
            </a:r>
            <a:r>
              <a:rPr lang="ru-RU" altLang="ru-RU" sz="1800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.</a:t>
            </a: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2017г.</a:t>
            </a:r>
          </a:p>
          <a:p>
            <a:pPr>
              <a:defRPr/>
            </a:pP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Количество участников: </a:t>
            </a:r>
            <a:r>
              <a:rPr lang="ru-RU" altLang="ru-RU" sz="1800" b="1" i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3  </a:t>
            </a:r>
            <a:r>
              <a:rPr lang="ru-RU" altLang="ru-RU" sz="1800" b="1" i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учителя, </a:t>
            </a:r>
            <a:r>
              <a:rPr lang="ru-RU" altLang="ru-RU" sz="1800" b="1" i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учащихся-24. с 1по 9 классы </a:t>
            </a:r>
            <a:r>
              <a:rPr lang="ru-RU" altLang="ru-RU" sz="1800" b="1" i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.</a:t>
            </a:r>
          </a:p>
          <a:p>
            <a:pPr>
              <a:defRPr/>
            </a:pP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Мероприятие провела: </a:t>
            </a:r>
          </a:p>
          <a:p>
            <a:pPr>
              <a:defRPr/>
            </a:pPr>
            <a:r>
              <a:rPr lang="ru-RU" altLang="ru-RU" sz="1800" b="1" dirty="0" err="1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Благушина</a:t>
            </a: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 Л.Б. </a:t>
            </a:r>
          </a:p>
          <a:p>
            <a:pPr>
              <a:defRPr/>
            </a:pPr>
            <a:endParaRPr lang="ru-RU" altLang="ru-RU" sz="1800" b="1" dirty="0" smtClean="0">
              <a:solidFill>
                <a:schemeClr val="tx1"/>
              </a:solidFill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  <a:p>
            <a:pPr>
              <a:defRPr/>
            </a:pPr>
            <a:endParaRPr lang="ru-RU" altLang="ru-RU" sz="1800" b="1" dirty="0" smtClean="0">
              <a:solidFill>
                <a:schemeClr val="tx1"/>
              </a:solidFill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  <a:p>
            <a:pPr>
              <a:defRPr/>
            </a:pP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Цель: </a:t>
            </a:r>
            <a:r>
              <a:rPr lang="ru-RU" sz="1800" b="1" dirty="0" smtClean="0">
                <a:solidFill>
                  <a:schemeClr val="tx1"/>
                </a:solidFill>
              </a:rPr>
              <a:t> </a:t>
            </a:r>
            <a:r>
              <a:rPr lang="ru-RU" sz="1800" b="1" i="1" dirty="0" smtClean="0">
                <a:solidFill>
                  <a:schemeClr val="tx1"/>
                </a:solidFill>
              </a:rPr>
              <a:t>выработка совместных правил ПДД </a:t>
            </a:r>
          </a:p>
          <a:p>
            <a:pPr>
              <a:defRPr/>
            </a:pPr>
            <a:r>
              <a:rPr lang="ru-RU" sz="1800" b="1" i="1" dirty="0" smtClean="0">
                <a:solidFill>
                  <a:schemeClr val="tx1"/>
                </a:solidFill>
              </a:rPr>
              <a:t>с </a:t>
            </a:r>
            <a:r>
              <a:rPr lang="ru-RU" sz="1800" b="1" i="1" dirty="0" smtClean="0">
                <a:solidFill>
                  <a:schemeClr val="tx1"/>
                </a:solidFill>
              </a:rPr>
              <a:t>учащимися  для профилактики дорожно-транспортного травматизма</a:t>
            </a:r>
            <a:endParaRPr lang="ru-RU" sz="1800" b="1" i="1" dirty="0" smtClean="0">
              <a:solidFill>
                <a:schemeClr val="tx1"/>
              </a:solidFill>
            </a:endParaRPr>
          </a:p>
          <a:p>
            <a:pPr>
              <a:defRPr/>
            </a:pP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О мероприятии: </a:t>
            </a: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Обсуждались  вопросы правильного поведения учащихся на дороге в роле: пешеходов, пассажиров </a:t>
            </a: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, водителей велосипедов и скутеров.</a:t>
            </a:r>
            <a:endParaRPr lang="ru-RU" altLang="ru-RU" sz="1800" dirty="0" smtClean="0">
              <a:solidFill>
                <a:schemeClr val="tx1"/>
              </a:solidFill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</p:txBody>
      </p:sp>
      <p:pic>
        <p:nvPicPr>
          <p:cNvPr id="3" name="Picture 3" descr="C:\Users\учитель\Desktop\i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533525" cy="2047875"/>
          </a:xfrm>
          <a:prstGeom prst="rect">
            <a:avLst/>
          </a:prstGeom>
          <a:noFill/>
        </p:spPr>
      </p:pic>
      <p:pic>
        <p:nvPicPr>
          <p:cNvPr id="1026" name="Picture 2" descr="G:\DCIM\101D3200\DSC_0145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72200" y="2420888"/>
            <a:ext cx="2405999" cy="159973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98</TotalTime>
  <Words>77</Words>
  <Application>Microsoft Office PowerPoint</Application>
  <PresentationFormat>Экран (4:3)</PresentationFormat>
  <Paragraphs>24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Трек</vt:lpstr>
      <vt:lpstr>Беседа «Подросток и улица»         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Антинаркотический                            месячник </dc:title>
  <dc:creator>учитель</dc:creator>
  <cp:lastModifiedBy>учитель</cp:lastModifiedBy>
  <cp:revision>7</cp:revision>
  <dcterms:created xsi:type="dcterms:W3CDTF">2016-10-20T18:37:53Z</dcterms:created>
  <dcterms:modified xsi:type="dcterms:W3CDTF">2017-09-13T11:28:49Z</dcterms:modified>
</cp:coreProperties>
</file>