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0" y="1714488"/>
            <a:ext cx="4534328" cy="1143008"/>
          </a:xfrm>
        </p:spPr>
        <p:txBody>
          <a:bodyPr/>
          <a:lstStyle/>
          <a:p>
            <a:r>
              <a:rPr lang="ru-RU" sz="1800" dirty="0" smtClean="0"/>
              <a:t>02.09.2019.</a:t>
            </a:r>
          </a:p>
          <a:p>
            <a:r>
              <a:rPr lang="ru-RU" sz="1800" dirty="0" smtClean="0"/>
              <a:t> Общешкольный классный час «Правила движения –закон дорог»Вручение светоотражающих знаков учащимся начальной школы</a:t>
            </a:r>
            <a:endParaRPr lang="ru-RU" sz="1800" dirty="0"/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647302" y="5157192"/>
            <a:ext cx="4317186" cy="864096"/>
          </a:xfrm>
        </p:spPr>
        <p:txBody>
          <a:bodyPr/>
          <a:lstStyle/>
          <a:p>
            <a:r>
              <a:rPr lang="ru-RU" sz="1800" dirty="0" smtClean="0"/>
              <a:t>02.09.2019.«Азбука дорог для родителей. Значение светоотражающих элементов в одежде ребенка» Общешкольное родительское собрание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424935" cy="1296144"/>
          </a:xfrm>
        </p:spPr>
        <p:txBody>
          <a:bodyPr/>
          <a:lstStyle/>
          <a:p>
            <a:pPr marL="0" indent="0">
              <a:buNone/>
            </a:pPr>
            <a:r>
              <a:rPr lang="ru-RU" sz="3600" i="1" dirty="0" smtClean="0"/>
              <a:t>Месячник</a:t>
            </a:r>
            <a:r>
              <a:rPr lang="ru-RU" sz="3600" i="1" dirty="0" smtClean="0"/>
              <a:t> </a:t>
            </a:r>
            <a:r>
              <a:rPr lang="ru-RU" sz="3600" i="1" dirty="0" smtClean="0"/>
              <a:t>детской дорожной </a:t>
            </a:r>
            <a:r>
              <a:rPr lang="ru-RU" sz="3600" i="1" dirty="0" smtClean="0"/>
              <a:t>безопасности</a:t>
            </a:r>
            <a:endParaRPr lang="ru-RU" sz="3600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5720" y="214290"/>
            <a:ext cx="928694" cy="14859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C:\Users\1\Desktop\Новая папка\DSC_0675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4876" y="1643050"/>
            <a:ext cx="2471184" cy="164307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Picture 5" descr="C:\Users\1\Desktop\Новая папка\DSC_070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00826" y="2428868"/>
            <a:ext cx="2428860" cy="159791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6" name="Прямоугольник 15"/>
          <p:cNvSpPr/>
          <p:nvPr/>
        </p:nvSpPr>
        <p:spPr>
          <a:xfrm>
            <a:off x="2286000" y="6357958"/>
            <a:ext cx="66437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Ежедневные инструктажи- «Пятиминутки </a:t>
            </a:r>
            <a:r>
              <a:rPr lang="ru-RU" b="1" dirty="0" smtClean="0"/>
              <a:t>безопасности»</a:t>
            </a:r>
            <a:endParaRPr lang="ru-RU" b="1" dirty="0"/>
          </a:p>
        </p:txBody>
      </p:sp>
      <p:pic>
        <p:nvPicPr>
          <p:cNvPr id="5" name="Picture 6" descr="C:\Users\1\Desktop\Новая папка\DSC_0697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8275" y="2928934"/>
            <a:ext cx="2256353" cy="150019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31" name="Picture 7" descr="C:\Users\1\Desktop\Новая папка\DSC_0695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85984" y="3286124"/>
            <a:ext cx="2217851" cy="147459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8" name="Прямоугольник 17"/>
          <p:cNvSpPr/>
          <p:nvPr/>
        </p:nvSpPr>
        <p:spPr>
          <a:xfrm>
            <a:off x="1785918" y="5000636"/>
            <a:ext cx="221457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cs typeface="Aharoni" pitchFamily="2" charset="-79"/>
              </a:rPr>
              <a:t>04.09.2019. Занятие кружка «Светофор»</a:t>
            </a:r>
            <a:endParaRPr lang="ru-RU" b="1" dirty="0">
              <a:cs typeface="Aharoni" pitchFamily="2" charset="-79"/>
            </a:endParaRPr>
          </a:p>
        </p:txBody>
      </p:sp>
      <p:pic>
        <p:nvPicPr>
          <p:cNvPr id="1032" name="Picture 8" descr="C:\Users\1\Desktop\Новая папка\DSC_0794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5400000">
            <a:off x="79440" y="4992602"/>
            <a:ext cx="1828343" cy="141578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3369172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171</TotalTime>
  <Words>52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Месячник детской дорожной безопасности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Декада детской дорожной безопасность</dc:title>
  <dc:creator>Admin</dc:creator>
  <cp:lastModifiedBy>1</cp:lastModifiedBy>
  <cp:revision>15</cp:revision>
  <dcterms:created xsi:type="dcterms:W3CDTF">2017-03-28T07:45:16Z</dcterms:created>
  <dcterms:modified xsi:type="dcterms:W3CDTF">2019-09-12T21:11:32Z</dcterms:modified>
</cp:coreProperties>
</file>