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0" y="1714488"/>
            <a:ext cx="4534328" cy="1143008"/>
          </a:xfrm>
        </p:spPr>
        <p:txBody>
          <a:bodyPr/>
          <a:lstStyle/>
          <a:p>
            <a:r>
              <a:rPr lang="ru-RU" dirty="0" smtClean="0"/>
              <a:t>13.09.2019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>
                <a:cs typeface="Aharoni" pitchFamily="2" charset="-79"/>
              </a:rPr>
              <a:t> </a:t>
            </a:r>
            <a:r>
              <a:rPr lang="ru-RU" dirty="0">
                <a:cs typeface="Aharoni" pitchFamily="2" charset="-79"/>
              </a:rPr>
              <a:t>Занятие кружка «Светофор»</a:t>
            </a:r>
          </a:p>
          <a:p>
            <a:endParaRPr lang="ru-RU" sz="18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647302" y="4572008"/>
            <a:ext cx="4317186" cy="2285992"/>
          </a:xfrm>
        </p:spPr>
        <p:txBody>
          <a:bodyPr/>
          <a:lstStyle/>
          <a:p>
            <a:r>
              <a:rPr lang="ru-RU" dirty="0" smtClean="0"/>
              <a:t>Ежедневные </a:t>
            </a:r>
            <a:r>
              <a:rPr lang="ru-RU" dirty="0"/>
              <a:t>инструктажи- «Пятиминутки безопасности»</a:t>
            </a:r>
          </a:p>
          <a:p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5" cy="1296144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 smtClean="0"/>
              <a:t>Месячник детской дорожной безопасности</a:t>
            </a:r>
            <a:endParaRPr lang="ru-RU" sz="36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214290"/>
            <a:ext cx="928694" cy="1485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 descr="C:\Users\1\Desktop\Новая папка\DSC_0778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2500306"/>
            <a:ext cx="2686070" cy="17859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9" name="Picture 5" descr="C:\Users\1\Desktop\Новая папка\DSC_077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3286124"/>
            <a:ext cx="2571768" cy="17099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 descr="C:\Users\1\Desktop\Новая папка\DSC_077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4143380"/>
            <a:ext cx="3033012" cy="20165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3691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181</TotalTime>
  <Words>18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Месячник детской дорожной безопасности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детской дорожной безопасность</dc:title>
  <dc:creator>Admin</dc:creator>
  <cp:lastModifiedBy>1</cp:lastModifiedBy>
  <cp:revision>17</cp:revision>
  <dcterms:created xsi:type="dcterms:W3CDTF">2017-03-28T07:45:16Z</dcterms:created>
  <dcterms:modified xsi:type="dcterms:W3CDTF">2019-09-12T21:22:46Z</dcterms:modified>
</cp:coreProperties>
</file>