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714348" y="1428736"/>
            <a:ext cx="3819980" cy="1428760"/>
          </a:xfrm>
        </p:spPr>
        <p:txBody>
          <a:bodyPr/>
          <a:lstStyle/>
          <a:p>
            <a:r>
              <a:rPr lang="ru-RU" dirty="0" smtClean="0"/>
              <a:t>20.09.2019.</a:t>
            </a:r>
          </a:p>
          <a:p>
            <a:r>
              <a:rPr lang="ru-RU" dirty="0" smtClean="0"/>
              <a:t> </a:t>
            </a:r>
            <a:r>
              <a:rPr lang="ru-RU" dirty="0" smtClean="0">
                <a:cs typeface="Aharoni" pitchFamily="2" charset="-79"/>
              </a:rPr>
              <a:t> </a:t>
            </a:r>
            <a:r>
              <a:rPr lang="ru-RU" dirty="0">
                <a:cs typeface="Aharoni" pitchFamily="2" charset="-79"/>
              </a:rPr>
              <a:t>Занятие кружка «Светофор»</a:t>
            </a:r>
          </a:p>
          <a:p>
            <a:endParaRPr lang="ru-RU" sz="1800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3419872" y="5949280"/>
            <a:ext cx="5544616" cy="1296144"/>
          </a:xfrm>
        </p:spPr>
        <p:txBody>
          <a:bodyPr/>
          <a:lstStyle/>
          <a:p>
            <a:r>
              <a:rPr lang="ru-RU" dirty="0" smtClean="0"/>
              <a:t>Ежедневные </a:t>
            </a:r>
            <a:r>
              <a:rPr lang="ru-RU" dirty="0"/>
              <a:t>инструктажи- «Пятиминутки безопасности»</a:t>
            </a:r>
          </a:p>
          <a:p>
            <a:endParaRPr lang="ru-RU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5" cy="881766"/>
          </a:xfrm>
        </p:spPr>
        <p:txBody>
          <a:bodyPr/>
          <a:lstStyle/>
          <a:p>
            <a:pPr marL="0" indent="0">
              <a:buNone/>
            </a:pPr>
            <a:r>
              <a:rPr lang="ru-RU" sz="3600" i="1" dirty="0" smtClean="0"/>
              <a:t>Месячник детской дорожной безопасности</a:t>
            </a:r>
            <a:endParaRPr lang="ru-RU" sz="36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20" y="214290"/>
            <a:ext cx="1116218" cy="17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C:\Users\1\Desktop\Новая папка\DSC_0768.JPG"/>
          <p:cNvPicPr>
            <a:picLocks noChangeAspect="1" noChangeArrowheads="1"/>
          </p:cNvPicPr>
          <p:nvPr/>
        </p:nvPicPr>
        <p:blipFill>
          <a:blip r:embed="rId3" cstate="print"/>
          <a:srcRect t="15981" r="17857"/>
          <a:stretch>
            <a:fillRect/>
          </a:stretch>
        </p:blipFill>
        <p:spPr bwMode="auto">
          <a:xfrm>
            <a:off x="1428728" y="4071942"/>
            <a:ext cx="2866410" cy="194934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 descr="C:\Users\1\Desktop\DSC_078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5" y="2571745"/>
            <a:ext cx="3155430" cy="17933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 descr="C:\Users\КНБ\Desktop\DSC_068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2708920"/>
            <a:ext cx="2707501" cy="1800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 descr="C:\Users\КНБ\Desktop\DSC_069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5976" y="1628800"/>
            <a:ext cx="2514299" cy="167174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Прямоугольник 10"/>
          <p:cNvSpPr/>
          <p:nvPr/>
        </p:nvSpPr>
        <p:spPr>
          <a:xfrm>
            <a:off x="5220072" y="4721662"/>
            <a:ext cx="3923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cs typeface="Aharoni" pitchFamily="2" charset="-79"/>
              </a:rPr>
              <a:t>Всероссийский урок безопасности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36917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273</TotalTime>
  <Words>21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Месячник детской дорожной безопасности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Декада детской дорожной безопасность</dc:title>
  <dc:creator>Admin</dc:creator>
  <cp:lastModifiedBy>КНБ</cp:lastModifiedBy>
  <cp:revision>29</cp:revision>
  <dcterms:created xsi:type="dcterms:W3CDTF">2017-03-28T07:45:16Z</dcterms:created>
  <dcterms:modified xsi:type="dcterms:W3CDTF">2019-10-03T07:20:08Z</dcterms:modified>
</cp:coreProperties>
</file>