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714348" y="1428736"/>
            <a:ext cx="3819980" cy="1428760"/>
          </a:xfrm>
        </p:spPr>
        <p:txBody>
          <a:bodyPr/>
          <a:lstStyle/>
          <a:p>
            <a:r>
              <a:rPr lang="ru-RU" dirty="0" smtClean="0"/>
              <a:t>20</a:t>
            </a:r>
            <a:r>
              <a:rPr lang="ru-RU" dirty="0" smtClean="0"/>
              <a:t>.09.2019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>
                <a:cs typeface="Aharoni" pitchFamily="2" charset="-79"/>
              </a:rPr>
              <a:t> </a:t>
            </a:r>
            <a:r>
              <a:rPr lang="ru-RU" dirty="0">
                <a:cs typeface="Aharoni" pitchFamily="2" charset="-79"/>
              </a:rPr>
              <a:t>Занятие кружка «Светофор»</a:t>
            </a:r>
          </a:p>
          <a:p>
            <a:endParaRPr lang="ru-RU" sz="18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647302" y="4572008"/>
            <a:ext cx="4317186" cy="2285992"/>
          </a:xfrm>
        </p:spPr>
        <p:txBody>
          <a:bodyPr/>
          <a:lstStyle/>
          <a:p>
            <a:r>
              <a:rPr lang="ru-RU" dirty="0" smtClean="0"/>
              <a:t>Ежедневные </a:t>
            </a:r>
            <a:r>
              <a:rPr lang="ru-RU" dirty="0"/>
              <a:t>инструктажи- «Пятиминутки безопасности»</a:t>
            </a:r>
          </a:p>
          <a:p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5" cy="881766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 smtClean="0"/>
              <a:t>Месячник детской дорожной безопасности</a:t>
            </a:r>
            <a:endParaRPr lang="ru-RU" sz="36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1116218" cy="17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C:\Users\1\Desktop\Новая папка\DSC_0787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4714884"/>
            <a:ext cx="2784368" cy="18513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1\Desktop\Новая папка\DSC_077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786058"/>
            <a:ext cx="2714644" cy="18049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C:\Users\1\Desktop\Новая папка\DSC_0768.JPG"/>
          <p:cNvPicPr>
            <a:picLocks noChangeAspect="1" noChangeArrowheads="1"/>
          </p:cNvPicPr>
          <p:nvPr/>
        </p:nvPicPr>
        <p:blipFill>
          <a:blip r:embed="rId5" cstate="print"/>
          <a:srcRect t="15981" r="17857"/>
          <a:stretch>
            <a:fillRect/>
          </a:stretch>
        </p:blipFill>
        <p:spPr bwMode="auto">
          <a:xfrm>
            <a:off x="4857752" y="2285992"/>
            <a:ext cx="3643338" cy="24777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3691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</TotalTime>
  <Words>18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Месячник детской дорожной безопасности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детской дорожной безопасность</dc:title>
  <dc:creator>Admin</dc:creator>
  <cp:lastModifiedBy>1</cp:lastModifiedBy>
  <cp:revision>19</cp:revision>
  <dcterms:created xsi:type="dcterms:W3CDTF">2017-03-28T07:45:16Z</dcterms:created>
  <dcterms:modified xsi:type="dcterms:W3CDTF">2019-09-12T21:47:41Z</dcterms:modified>
</cp:coreProperties>
</file>