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3" r:id="rId2"/>
    <p:sldId id="257" r:id="rId3"/>
    <p:sldId id="256" r:id="rId4"/>
    <p:sldId id="263" r:id="rId5"/>
    <p:sldId id="265" r:id="rId6"/>
    <p:sldId id="269" r:id="rId7"/>
    <p:sldId id="304" r:id="rId8"/>
    <p:sldId id="260" r:id="rId9"/>
    <p:sldId id="279" r:id="rId10"/>
    <p:sldId id="305" r:id="rId11"/>
    <p:sldId id="307" r:id="rId12"/>
    <p:sldId id="310" r:id="rId13"/>
    <p:sldId id="306" r:id="rId14"/>
    <p:sldId id="309" r:id="rId15"/>
    <p:sldId id="311" r:id="rId16"/>
    <p:sldId id="313" r:id="rId17"/>
    <p:sldId id="314" r:id="rId18"/>
    <p:sldId id="312" r:id="rId19"/>
  </p:sldIdLst>
  <p:sldSz cx="9144000" cy="6858000" type="screen4x3"/>
  <p:notesSz cx="6858000" cy="9144000"/>
  <p:embeddedFontLst>
    <p:embeddedFont>
      <p:font typeface="Comic Sans MS" pitchFamily="66" charset="0"/>
      <p:regular r:id="rId2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35" autoAdjust="0"/>
  </p:normalViewPr>
  <p:slideViewPr>
    <p:cSldViewPr>
      <p:cViewPr>
        <p:scale>
          <a:sx n="80" d="100"/>
          <a:sy n="80" d="100"/>
        </p:scale>
        <p:origin x="-21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kretzulescu.ro/ro_nk/all_sites/galerie/images/_papyrus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1947" y="-1308322"/>
            <a:ext cx="7128791" cy="9546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919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12.02.2018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fisha.mosreg.ru/sites/default/files/events_photo/u_lukomo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175" y="1142984"/>
            <a:ext cx="5952318" cy="47863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071546"/>
            <a:ext cx="49531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корыто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изба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столбовая дворянка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вольная царица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владычица морская</a:t>
            </a:r>
          </a:p>
          <a:p>
            <a:pPr algn="ctr"/>
            <a:endParaRPr lang="ru-RU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ds04.infourok.ru/uploads/ex/0ac2/000108a9-c54bbfc4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8" name="Picture 4" descr="https://ds04.infourok.ru/uploads/ex/0ac2/000108a9-c54bbfc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28670"/>
            <a:ext cx="5425868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ds04.infourok.ru/uploads/ex/0ac2/000108a9-c54bbfc4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0" name="Picture 2" descr="http://skaz-pushkina.ru/kadr/mc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5130805" cy="3876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ds03.infourok.ru/uploads/ex/0304/00003d9b-6ea82e7e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071546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art-3000.com/Images/art/F/F/D/L_7BC353435B_160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5287436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https://ds04.infourok.ru/uploads/ex/0ac2/000108a9-c54bbfc4/im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4" name="Picture 2" descr="http://popova-tv.ru/wp-content/uploads/2016/04/%D0%A1%D0%BA%D0%B0%D0%B7%D0%BA%D0%B8-%D0%90.%D0%A1.-%D0%9F%D1%83%D1%88%D0%BA%D0%B8%D0%BD%D0%B0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523878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1142984"/>
            <a:ext cx="495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ПОП</a:t>
            </a:r>
          </a:p>
        </p:txBody>
      </p:sp>
      <p:pic>
        <p:nvPicPr>
          <p:cNvPr id="2050" name="Picture 2" descr="http://moreskazok.ru/images/pushkin/skazka-o-pope-i-rabotni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4190987" cy="314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000108"/>
            <a:ext cx="495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БАЛДА</a:t>
            </a:r>
          </a:p>
        </p:txBody>
      </p:sp>
      <p:pic>
        <p:nvPicPr>
          <p:cNvPr id="1026" name="Picture 2" descr="http://cdn01.ru/files/users/images/9a/eb/9aeb55252c7712330dc2cf5b166b80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2452691" cy="4307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764704"/>
            <a:ext cx="4320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Александр Сергеевич Пушкин </a:t>
            </a:r>
          </a:p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и его сказки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764704"/>
            <a:ext cx="4320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Александр Сергеевич Пушкин </a:t>
            </a:r>
          </a:p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и его сказки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ixinews.ru/up3/news/article/2017/06/05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952" y="1142984"/>
            <a:ext cx="4476668" cy="3354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A.S.Pushkin/0003-003-Otets-Sergej-Lvovich-nebogatyj-pomeschik-chelovek-obrazovannyj-khorosho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410" y="980728"/>
            <a:ext cx="2722425" cy="3448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25003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Отец –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Сергей Львович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835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lanews.ru/site-specific/iskkra/upload/news-may/3698-article-wide-preview.jpg?0=1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852789" y="1136948"/>
            <a:ext cx="2732266" cy="3220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1928802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Мать –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Надежда Осиповна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847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2.infourok.ru/uploads/ex/0184/0003224b-49233e5f/img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57818" y="1428736"/>
            <a:ext cx="2258938" cy="3283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571744"/>
            <a:ext cx="4357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Няня –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Арина </a:t>
            </a:r>
            <a:r>
              <a:rPr lang="ru-RU" sz="2800" b="1" dirty="0">
                <a:latin typeface="Comic Sans MS" pitchFamily="66" charset="0"/>
              </a:rPr>
              <a:t>Родионовна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85390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1920" y="764704"/>
            <a:ext cx="432048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Александр Сергеевич Пушкин </a:t>
            </a:r>
          </a:p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и его сказки</a:t>
            </a:r>
          </a:p>
          <a:p>
            <a:pPr algn="ctr">
              <a:defRPr/>
            </a:pPr>
            <a:endParaRPr lang="ru-RU" sz="2400" b="1" dirty="0" smtClean="0">
              <a:ln w="1905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2400" b="1" dirty="0" smtClean="0">
              <a:ln w="1905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900igr.net/datas/russkij-jazyk/Azbuka/0011-011-Skazka-o-rybake-i-ryb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7" y="1000108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071546"/>
            <a:ext cx="49531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столбовая дворянка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изба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вольная царица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владычица морская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корыто</a:t>
            </a:r>
          </a:p>
          <a:p>
            <a:pPr algn="ctr"/>
            <a:endParaRPr lang="ru-RU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543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49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класс</dc:title>
  <cp:keywords>Литературное чтение</cp:keywords>
  <cp:lastModifiedBy>NachKNB</cp:lastModifiedBy>
  <cp:revision>70</cp:revision>
  <dcterms:created xsi:type="dcterms:W3CDTF">2014-06-24T15:51:35Z</dcterms:created>
  <dcterms:modified xsi:type="dcterms:W3CDTF">2018-02-12T18:13:21Z</dcterms:modified>
</cp:coreProperties>
</file>