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72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s://vk.com/im?sel=c4&amp;msgid=2984" TargetMode="External"/><Relationship Id="rId7" Type="http://schemas.openxmlformats.org/officeDocument/2006/relationships/image" Target="../media/image4.jpeg"/><Relationship Id="rId2" Type="http://schemas.openxmlformats.org/officeDocument/2006/relationships/hyperlink" Target="https://vk.com/id542792321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jpeg"/><Relationship Id="rId11" Type="http://schemas.openxmlformats.org/officeDocument/2006/relationships/image" Target="../media/image8.jpeg"/><Relationship Id="rId5" Type="http://schemas.openxmlformats.org/officeDocument/2006/relationships/image" Target="../media/image2.jpeg"/><Relationship Id="rId10" Type="http://schemas.openxmlformats.org/officeDocument/2006/relationships/image" Target="../media/image7.jpeg"/><Relationship Id="rId4" Type="http://schemas.openxmlformats.org/officeDocument/2006/relationships/image" Target="../media/image1.pn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0" y="1714488"/>
            <a:ext cx="3786182" cy="1071570"/>
          </a:xfrm>
        </p:spPr>
        <p:txBody>
          <a:bodyPr/>
          <a:lstStyle/>
          <a:p>
            <a:r>
              <a:rPr lang="ru-RU" sz="1800" dirty="0" smtClean="0"/>
              <a:t>22.12.2020г.</a:t>
            </a:r>
            <a:endParaRPr lang="ru-RU" sz="1800" dirty="0" smtClean="0"/>
          </a:p>
          <a:p>
            <a:r>
              <a:rPr lang="ru-RU" sz="1800" dirty="0" smtClean="0"/>
              <a:t> Общешкольный классный час </a:t>
            </a:r>
            <a:r>
              <a:rPr lang="ru-RU" sz="1800" dirty="0" smtClean="0"/>
              <a:t>«</a:t>
            </a:r>
            <a:r>
              <a:rPr lang="ru-RU" sz="1800" dirty="0"/>
              <a:t>И</a:t>
            </a:r>
            <a:r>
              <a:rPr lang="ru-RU" sz="1800" dirty="0" smtClean="0"/>
              <a:t>з истории</a:t>
            </a:r>
            <a:r>
              <a:rPr lang="ru-RU" sz="1800" dirty="0" smtClean="0"/>
              <a:t>  дорожных знаков» </a:t>
            </a:r>
            <a:endParaRPr lang="ru-RU" sz="1800" dirty="0"/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647302" y="3571876"/>
            <a:ext cx="4317186" cy="2286016"/>
          </a:xfrm>
        </p:spPr>
        <p:txBody>
          <a:bodyPr/>
          <a:lstStyle/>
          <a:p>
            <a:r>
              <a:rPr lang="ru-RU" sz="1200" dirty="0" smtClean="0"/>
              <a:t>23.12.2020«Азбука </a:t>
            </a:r>
            <a:r>
              <a:rPr lang="ru-RU" sz="1200" dirty="0" smtClean="0"/>
              <a:t>дорог для </a:t>
            </a:r>
            <a:r>
              <a:rPr lang="ru-RU" sz="1200" dirty="0" smtClean="0"/>
              <a:t>родителей</a:t>
            </a:r>
            <a:r>
              <a:rPr lang="ru-RU" sz="1200" dirty="0" smtClean="0"/>
              <a:t>»</a:t>
            </a:r>
            <a:r>
              <a:rPr lang="ru-RU" sz="1200" dirty="0"/>
              <a:t> </a:t>
            </a:r>
            <a:r>
              <a:rPr lang="ru-RU" sz="1200" dirty="0" err="1"/>
              <a:t>Онлайн</a:t>
            </a:r>
            <a:r>
              <a:rPr lang="ru-RU" sz="1200" dirty="0"/>
              <a:t> -собрание.</a:t>
            </a:r>
            <a:endParaRPr lang="ru-RU" sz="1200" dirty="0" smtClean="0"/>
          </a:p>
          <a:p>
            <a:r>
              <a:rPr lang="ru-RU" sz="1200" dirty="0" smtClean="0"/>
              <a:t>23 декабря .</a:t>
            </a:r>
            <a:endParaRPr lang="ru-RU" sz="1200" dirty="0"/>
          </a:p>
          <a:p>
            <a:r>
              <a:rPr lang="ru-RU" sz="1200" dirty="0">
                <a:hlinkClick r:id="rId2"/>
              </a:rPr>
              <a:t>Лилия </a:t>
            </a:r>
            <a:r>
              <a:rPr lang="ru-RU" sz="1200" dirty="0" err="1">
                <a:hlinkClick r:id="rId2"/>
              </a:rPr>
              <a:t>Благушина</a:t>
            </a:r>
            <a:r>
              <a:rPr lang="ru-RU" sz="1200" dirty="0">
                <a:hlinkClick r:id="rId2"/>
              </a:rPr>
              <a:t>  </a:t>
            </a:r>
            <a:r>
              <a:rPr lang="ru-RU" sz="1200" dirty="0"/>
              <a:t> </a:t>
            </a:r>
            <a:r>
              <a:rPr lang="ru-RU" sz="1200" dirty="0">
                <a:hlinkClick r:id="rId3"/>
              </a:rPr>
              <a:t>20:19</a:t>
            </a:r>
            <a:endParaRPr lang="ru-RU" sz="1200" dirty="0"/>
          </a:p>
          <a:p>
            <a:pPr lvl="0"/>
            <a:r>
              <a:rPr lang="ru-RU" sz="1200" dirty="0"/>
              <a:t>Уважаемые родители! </a:t>
            </a:r>
            <a:r>
              <a:rPr lang="ru-RU" sz="1000" dirty="0"/>
              <a:t>Учите детей безопасному поведению на дороге своим примером! Помните, что жизнь и безопасность детей на дорогах зависит прежде всего от вас!</a:t>
            </a:r>
          </a:p>
          <a:p>
            <a:endParaRPr lang="ru-RU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214282" y="0"/>
            <a:ext cx="8643998" cy="1643050"/>
          </a:xfrm>
        </p:spPr>
        <p:txBody>
          <a:bodyPr/>
          <a:lstStyle/>
          <a:p>
            <a:pPr marL="0" indent="0">
              <a:buNone/>
            </a:pPr>
            <a:r>
              <a:rPr lang="ru-RU" sz="2400" i="1" dirty="0" smtClean="0"/>
              <a:t>Работа по </a:t>
            </a:r>
            <a:r>
              <a:rPr lang="ru-RU" sz="2400" i="1" dirty="0" smtClean="0"/>
              <a:t>профилактике детского-</a:t>
            </a:r>
            <a:r>
              <a:rPr lang="ru-RU" sz="2400" i="1" dirty="0" smtClean="0"/>
              <a:t> дорожного транспортного   травматизма:</a:t>
            </a:r>
            <a:br>
              <a:rPr lang="ru-RU" sz="2400" i="1" dirty="0" smtClean="0"/>
            </a:br>
            <a:r>
              <a:rPr lang="ru-RU" sz="2400" i="1" dirty="0" smtClean="0"/>
              <a:t> «Внимание каникулы» </a:t>
            </a:r>
            <a:endParaRPr lang="ru-RU" sz="2400" i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85852" cy="1485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2286000" y="6357958"/>
            <a:ext cx="66437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Ежедневные инструктажи- «Пятиминутки безопасности»</a:t>
            </a:r>
            <a:endParaRPr lang="ru-RU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571604" y="5000636"/>
            <a:ext cx="20002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cs typeface="Aharoni" pitchFamily="2" charset="-79"/>
              </a:rPr>
              <a:t>2</a:t>
            </a:r>
            <a:r>
              <a:rPr lang="ru-RU" b="1" dirty="0" smtClean="0">
                <a:cs typeface="Aharoni" pitchFamily="2" charset="-79"/>
              </a:rPr>
              <a:t>4.12.2020. </a:t>
            </a:r>
            <a:r>
              <a:rPr lang="ru-RU" b="1" dirty="0" smtClean="0">
                <a:cs typeface="Aharoni" pitchFamily="2" charset="-79"/>
              </a:rPr>
              <a:t>Занятие кружка «Светофор»</a:t>
            </a:r>
            <a:endParaRPr lang="ru-RU" b="1" dirty="0">
              <a:cs typeface="Aharoni" pitchFamily="2" charset="-79"/>
            </a:endParaRPr>
          </a:p>
        </p:txBody>
      </p:sp>
      <p:pic>
        <p:nvPicPr>
          <p:cNvPr id="1032" name="Picture 8" descr="C:\Users\1\Desktop\Новая папка\DSC_079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5400000">
            <a:off x="119183" y="5305121"/>
            <a:ext cx="1476081" cy="114300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14" name="Содержимое 13"/>
          <p:cNvSpPr>
            <a:spLocks noGrp="1"/>
          </p:cNvSpPr>
          <p:nvPr>
            <p:ph sz="quarter" idx="4"/>
          </p:nvPr>
        </p:nvSpPr>
        <p:spPr>
          <a:xfrm>
            <a:off x="5572131" y="1285860"/>
            <a:ext cx="3214711" cy="135732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25.12.2020. «Правила дорог»  интеллектуальная игра на знание дорожных знаков</a:t>
            </a:r>
            <a:endParaRPr lang="ru-RU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2857496"/>
            <a:ext cx="1891306" cy="114300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000232" y="3214686"/>
            <a:ext cx="1785950" cy="11874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8" name="Picture 4" descr="C:\Users\1\Desktop\дорожные знаки\DSC_0733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214366" y="2643182"/>
            <a:ext cx="1719126" cy="114300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929454" y="2337630"/>
            <a:ext cx="1571636" cy="104494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9" name="Рисунок 18" descr="Лилия Благушина ">
            <a:hlinkClick r:id="rId2" tgtFrame="&quot;_blank&quot;"/>
          </p:cNvPr>
          <p:cNvPicPr/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429256" y="4429132"/>
            <a:ext cx="285752" cy="285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 descr="C:\Users\1\Desktop\jszlgA8tYyI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000760" y="5368128"/>
            <a:ext cx="2000264" cy="10213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369172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260</TotalTime>
  <Words>59</Words>
  <Application>Microsoft Office PowerPoint</Application>
  <PresentationFormat>Экран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Воздушный поток</vt:lpstr>
      <vt:lpstr>Работа по профилактике детского- дорожного транспортного   травматизма:  «Внимание каникулы»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Декада детской дорожной безопасность</dc:title>
  <dc:creator>Admin</dc:creator>
  <cp:lastModifiedBy>1</cp:lastModifiedBy>
  <cp:revision>24</cp:revision>
  <dcterms:created xsi:type="dcterms:W3CDTF">2017-03-28T07:45:16Z</dcterms:created>
  <dcterms:modified xsi:type="dcterms:W3CDTF">2020-12-21T20:05:54Z</dcterms:modified>
</cp:coreProperties>
</file>