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98" r:id="rId4"/>
    <p:sldId id="301" r:id="rId5"/>
    <p:sldId id="303" r:id="rId6"/>
    <p:sldId id="304" r:id="rId7"/>
    <p:sldId id="323" r:id="rId8"/>
    <p:sldId id="315" r:id="rId9"/>
    <p:sldId id="316" r:id="rId10"/>
    <p:sldId id="321" r:id="rId11"/>
    <p:sldId id="317" r:id="rId12"/>
    <p:sldId id="318" r:id="rId13"/>
    <p:sldId id="319" r:id="rId14"/>
    <p:sldId id="320" r:id="rId15"/>
    <p:sldId id="306" r:id="rId16"/>
    <p:sldId id="308" r:id="rId17"/>
    <p:sldId id="314" r:id="rId18"/>
    <p:sldId id="310" r:id="rId19"/>
    <p:sldId id="311" r:id="rId20"/>
    <p:sldId id="324" r:id="rId21"/>
    <p:sldId id="325" r:id="rId22"/>
    <p:sldId id="327" r:id="rId23"/>
    <p:sldId id="328" r:id="rId24"/>
    <p:sldId id="326" r:id="rId25"/>
    <p:sldId id="292" r:id="rId26"/>
    <p:sldId id="313" r:id="rId27"/>
    <p:sldId id="32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85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1746-3B67-4669-B004-8C39B1E2F4CF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9058-E1CF-49D4-BB12-586982C41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.ru/clubs/microlax-baby/service_quick/developing-games-with-your-baby/?source=service_bd970" TargetMode="External"/><Relationship Id="rId2" Type="http://schemas.openxmlformats.org/officeDocument/2006/relationships/hyperlink" Target="http://www.maam.ru/detskijsad/razvivayuschaja-igra-pomozhem-babushke-fedor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«Өскемен  қаласы әкімдірінің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8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балабақша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бөбекжайы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КМҚК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КГКП «Детский сад–ясли № 8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 Усть-Каменогорска»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Мастер – класс для педагогов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dirty="0" smtClean="0"/>
              <a:t>«Организация индивидуальной работы с детьми во второй младшей группе в процессе учебно-воспитательной работы»</a:t>
            </a:r>
            <a:r>
              <a:rPr lang="ru-RU" sz="5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5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71604" y="5143500"/>
            <a:ext cx="6572296" cy="12858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ПавловаН.В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Өскемен қ.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2015-2016 оку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Усть-Каменогорск.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2015-2016 учебный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«Кто что ест?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4" name="Picture 3" descr="C:\Users\Home\Desktop\мастер класс\P11202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14422"/>
            <a:ext cx="672971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«Поможем бабушке Федоре»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C:\Users\Home\Desktop\мастер класс\P11202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72971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«Рукавички»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Home\Desktop\мастер класс\P11202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08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«Улитка»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Home\Desktop\ЦВЕТЫ 3+\6.ФОТО\Мастер-класс\P1120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3840000" cy="2880000"/>
          </a:xfrm>
          <a:prstGeom prst="rect">
            <a:avLst/>
          </a:prstGeom>
          <a:noFill/>
        </p:spPr>
      </p:pic>
      <p:pic>
        <p:nvPicPr>
          <p:cNvPr id="2051" name="Picture 3" descr="C:\Users\Home\Desktop\ЦВЕТЫ 3+\6.ФОТО\Мастер-класс\P112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43314"/>
            <a:ext cx="3840000" cy="2880000"/>
          </a:xfrm>
          <a:prstGeom prst="rect">
            <a:avLst/>
          </a:prstGeom>
          <a:noFill/>
        </p:spPr>
      </p:pic>
      <p:pic>
        <p:nvPicPr>
          <p:cNvPr id="2052" name="Picture 4" descr="C:\Users\Home\Desktop\ЦВЕТЫ 3+\6.ФОТО\Мастер-класс\P112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928670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 саду ли в огороде»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Home\Desktop\мастер класс\P11203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Игровое пособие «Продолжи ряд»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026" name="Picture 2" descr="C:\Users\Home\Desktop\ЦВЕТЫ 3+\6.ФОТО\Мастер-класс\Продолжи ряд\P1110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3360000" cy="2520000"/>
          </a:xfrm>
          <a:prstGeom prst="rect">
            <a:avLst/>
          </a:prstGeom>
          <a:noFill/>
        </p:spPr>
      </p:pic>
      <p:pic>
        <p:nvPicPr>
          <p:cNvPr id="1027" name="Picture 3" descr="C:\Users\Home\Desktop\ЦВЕТЫ 3+\6.ФОТО\Мастер-класс\Продолжи ряд\P111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360000" cy="2520000"/>
          </a:xfrm>
          <a:prstGeom prst="rect">
            <a:avLst/>
          </a:prstGeom>
          <a:noFill/>
        </p:spPr>
      </p:pic>
      <p:pic>
        <p:nvPicPr>
          <p:cNvPr id="1028" name="Picture 4" descr="C:\Users\Home\Desktop\ЦВЕТЫ 3+\6.ФОТО\Мастер-класс\Продолжи ряд\P1110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786190"/>
            <a:ext cx="3360000" cy="2520000"/>
          </a:xfrm>
          <a:prstGeom prst="rect">
            <a:avLst/>
          </a:prstGeom>
          <a:noFill/>
        </p:spPr>
      </p:pic>
      <p:pic>
        <p:nvPicPr>
          <p:cNvPr id="1029" name="Picture 5" descr="C:\Users\Home\Desktop\ЦВЕТЫ 3+\6.ФОТО\Мастер-класс\Продолжи ряд\P1110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857628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с кубиком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Кубик «Фигуры»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Кубики «Животные».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Кубик «Наши сказки».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Кубик стихов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Home\Desktop\ЦВЕТЫ 3+\6.ФОТО\Мастер-класс\Кубик стихов\P111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29000"/>
            <a:ext cx="2880000" cy="2160000"/>
          </a:xfrm>
          <a:prstGeom prst="rect">
            <a:avLst/>
          </a:prstGeom>
          <a:noFill/>
        </p:spPr>
      </p:pic>
      <p:pic>
        <p:nvPicPr>
          <p:cNvPr id="1026" name="Picture 2" descr="C:\Users\Home\Desktop\ЦВЕТЫ 3+\6.ФОТО\Мастер-класс\умная книжка\фото\P1120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429132"/>
            <a:ext cx="2880000" cy="2160000"/>
          </a:xfrm>
          <a:prstGeom prst="rect">
            <a:avLst/>
          </a:prstGeom>
          <a:noFill/>
        </p:spPr>
      </p:pic>
      <p:pic>
        <p:nvPicPr>
          <p:cNvPr id="1028" name="Picture 4" descr="C:\Users\Home\Desktop\ЦВЕТЫ 3+\6.ФОТО\Мастер-класс\умная книжка\фото\P1120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00108"/>
            <a:ext cx="2880000" cy="2160000"/>
          </a:xfrm>
          <a:prstGeom prst="rect">
            <a:avLst/>
          </a:prstGeom>
          <a:noFill/>
        </p:spPr>
      </p:pic>
      <p:pic>
        <p:nvPicPr>
          <p:cNvPr id="1029" name="Picture 5" descr="C:\Users\Home\Desktop\ЦВЕТЫ 3+\6.ФОТО\Мастер-класс\умная книжка\фото\P11202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286124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Многофункциональное пособие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«Уроки математики»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esktop\ЦВЕТЫ 3+\6.ФОТО\Мастер-класс\умная книжка\фото\P112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3360000" cy="2520000"/>
          </a:xfrm>
          <a:prstGeom prst="rect">
            <a:avLst/>
          </a:prstGeom>
          <a:noFill/>
        </p:spPr>
      </p:pic>
      <p:pic>
        <p:nvPicPr>
          <p:cNvPr id="2051" name="Picture 3" descr="C:\Users\Home\Desktop\ЦВЕТЫ 3+\6.ФОТО\Мастер-класс\умная книжка\фото\P112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357298"/>
            <a:ext cx="3360000" cy="2520000"/>
          </a:xfrm>
          <a:prstGeom prst="rect">
            <a:avLst/>
          </a:prstGeom>
          <a:noFill/>
        </p:spPr>
      </p:pic>
      <p:pic>
        <p:nvPicPr>
          <p:cNvPr id="2052" name="Picture 4" descr="C:\Users\Home\Desktop\ЦВЕТЫ 3+\6.ФОТО\Мастер-класс\умная книжка\фото\P1120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000504"/>
            <a:ext cx="3360000" cy="2520000"/>
          </a:xfrm>
          <a:prstGeom prst="rect">
            <a:avLst/>
          </a:prstGeom>
          <a:noFill/>
        </p:spPr>
      </p:pic>
      <p:pic>
        <p:nvPicPr>
          <p:cNvPr id="2053" name="Picture 5" descr="C:\Users\Home\Desktop\ЦВЕТЫ 3+\6.ФОТО\Мастер-класс\умная книжка\фото\P1120165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143504" y="4000504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Многофункциональное пособие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«Воздух, земля, вода»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Home\Desktop\ЦВЕТЫ 3+\6.ФОТО\Мастер-класс\земля вода воздух\P111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3360000" cy="2520000"/>
          </a:xfrm>
          <a:prstGeom prst="rect">
            <a:avLst/>
          </a:prstGeom>
          <a:noFill/>
        </p:spPr>
      </p:pic>
      <p:pic>
        <p:nvPicPr>
          <p:cNvPr id="3075" name="Picture 3" descr="C:\Users\Home\Desktop\ЦВЕТЫ 3+\6.ФОТО\Мастер-класс\земля вода воздух\P1110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3360000" cy="2520000"/>
          </a:xfrm>
          <a:prstGeom prst="rect">
            <a:avLst/>
          </a:prstGeom>
          <a:noFill/>
        </p:spPr>
      </p:pic>
      <p:pic>
        <p:nvPicPr>
          <p:cNvPr id="3076" name="Picture 4" descr="C:\Users\Home\Desktop\ЦВЕТЫ 3+\6.ФОТО\Мастер-класс\земля вода воздух\P1110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000504"/>
            <a:ext cx="3360000" cy="2520000"/>
          </a:xfrm>
          <a:prstGeom prst="rect">
            <a:avLst/>
          </a:prstGeom>
          <a:noFill/>
        </p:spPr>
      </p:pic>
      <p:pic>
        <p:nvPicPr>
          <p:cNvPr id="3078" name="Picture 6" descr="C:\Users\Home\Desktop\ЦВЕТЫ 3+\6.ФОТО\Мастер-класс\земля вода воздух\P11108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00504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15716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Иллюстративный занимательный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«Весёлые уроки»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esktop\мастер класс\P11203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3360000" cy="2520000"/>
          </a:xfrm>
          <a:prstGeom prst="rect">
            <a:avLst/>
          </a:prstGeom>
          <a:noFill/>
        </p:spPr>
      </p:pic>
      <p:pic>
        <p:nvPicPr>
          <p:cNvPr id="4099" name="Picture 3" descr="C:\Users\Home\Desktop\мастер класс\P112035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72066" y="1428736"/>
            <a:ext cx="3360000" cy="2520000"/>
          </a:xfrm>
          <a:prstGeom prst="rect">
            <a:avLst/>
          </a:prstGeom>
          <a:noFill/>
        </p:spPr>
      </p:pic>
      <p:pic>
        <p:nvPicPr>
          <p:cNvPr id="4100" name="Picture 4" descr="C:\Users\Home\Desktop\мастер класс\P1120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071942"/>
            <a:ext cx="3360000" cy="2520000"/>
          </a:xfrm>
          <a:prstGeom prst="rect">
            <a:avLst/>
          </a:prstGeom>
          <a:noFill/>
        </p:spPr>
      </p:pic>
      <p:pic>
        <p:nvPicPr>
          <p:cNvPr id="4101" name="Picture 5" descr="C:\Users\Home\Desktop\мастер класс\P11203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07194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758138" cy="550072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Создать условия для формирования знаний у педагогов о методе организации индивидуальной работы  с дошкольниками, использование которой в специально-подготовленных условиях позволит,    подкорректировать имеющие пробелы в знаниях,  развить умственные способности, развить психические и физические функции у ребенка.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Передача опыта путем прямого и комментированного показа последовательности действий, методов, приемов и форм использования дидактических игр в познавательно-речевом развитии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Игровые упражнения для развития графических умений и навыков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ome\Desktop\мастер класс\P112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esktop\Мастер класс для педагогов март 2016 г\Новая папка\P11109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14422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pic>
        <p:nvPicPr>
          <p:cNvPr id="3074" name="Picture 2" descr="C:\Users\Home\Desktop\ЦВЕТЫ 3+\6.ФОТО\Развитие моторики\P1120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4000510" cy="533401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Вырезывание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Users\Home\Desktop\ЦВЕТЫ 3+\6.ФОТО\вырезаем\P1110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71546"/>
            <a:ext cx="421481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pic>
        <p:nvPicPr>
          <p:cNvPr id="4098" name="Picture 2" descr="C:\Users\Home\Desktop\ЦВЕТЫ 3+\6.ФОТО\Развитие моторики\P112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7200000" cy="540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Лепка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pic>
        <p:nvPicPr>
          <p:cNvPr id="2050" name="Picture 2" descr="C:\Users\Home\Desktop\ЦВЕТЫ 3+\6.ФОТО\Развитие моторики\P112038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000100" y="1142984"/>
            <a:ext cx="7200000" cy="5400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резиночками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642918"/>
            <a:ext cx="7929618" cy="5786478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Дидактические игры помогает сделать учебный материал увлекательным, создать радостное рабочее настроение. Ребёнок, увлечённый игрой, не замечает того, что учится, хотя то и дело сталкиваются с заданиями, которые требуют от него мыслительной деятельности.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Дидактические игры – это уникальный вид деятельности: это присущая, понятная, близкая для детей игра, в которой проходит их обучение, расширение знаний, их развитие. 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7429552" cy="5054617"/>
          </a:xfrm>
        </p:spPr>
        <p:txBody>
          <a:bodyPr/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Список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используемой литературы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Романова Ирина,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«Поможем бабушке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Фкдоре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www.maam.ru/detskijsad/razvivayuschaja-igra-pomozhem-babushke-fedore.html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Левина Надежда,   Дидактическая игра «Рукавички»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«Улитка»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://www.baby.ru/clubs/microlax-baby/service_quick/developing-games-with-your-baby/?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source=service_bd970#top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Морозова Светлана,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 саду ли в огороде»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использования дидактических игр в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познавательно-речевом развитии детей: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28802"/>
            <a:ext cx="7829576" cy="419736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познавательного интереса, снижение фактора утомляемости;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Облегчение и ускорение процесса запоминания и усвоения материала, формирование приемов работы с памятью;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Умение детей видеть главное, систематизировать полученные знания.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643866" cy="4525963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Наиболее активной формой обучающего воздействия являются специально организуемые воспитателем дидактически направленные игры. В процессе дидактической игры ребёнок не только получает новые знания, но также обобщает и закрепляет их.</a:t>
            </a:r>
            <a:endParaRPr lang="ru-RU" sz="2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4768865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познавательно-речевого развития детей мною были изготовлены развивающие  дидактические игры и пособия, подобран наглядный иллюстративный материал. Подборка данного материала используется  мною на занятиях, в индивидуальной работе во всех режимных моментах в течение дня.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500174"/>
            <a:ext cx="6786610" cy="25003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Дидактическими игры и пособия, используемые в познавательно-речевом развитии  детей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«Четвёртый лишний»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 descr="C:\Users\Home\Desktop\мастер класс\P11202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357298"/>
            <a:ext cx="672971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«Собери букет»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Home\Desktop\мастер класс\P1120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6715348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фоны 3\large-1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28" y="0"/>
            <a:ext cx="917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«Сварим суп и компот»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C:\Users\Home\Desktop\мастер класс\P11202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85852" y="1142984"/>
            <a:ext cx="672971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572</TotalTime>
  <Words>371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«Өскемен  қаласы әкімдірінің № 8 «Мирас» балабақша – бөбекжайы» КМҚК КГКП «Детский сад–ясли № 8 «Мирас» акимата г. Усть-Каменогорска»    Мастер – класс для педагогов Тема: «Организация индивидуальной работы с детьми во второй младшей группе в процессе учебно-воспитательной работы»   </vt:lpstr>
      <vt:lpstr>Слайд 2</vt:lpstr>
      <vt:lpstr>Актуальность использования дидактических игр в  познавательно-речевом развитии детей: </vt:lpstr>
      <vt:lpstr>Слайд 4</vt:lpstr>
      <vt:lpstr>Слайд 5</vt:lpstr>
      <vt:lpstr>Дидактическими игры и пособия, используемые в познавательно-речевом развитии  детей:</vt:lpstr>
      <vt:lpstr>«Четвёртый лишний»  </vt:lpstr>
      <vt:lpstr>«Собери букет» </vt:lpstr>
      <vt:lpstr>«Сварим суп и компот»  </vt:lpstr>
      <vt:lpstr>«Кто что ест? </vt:lpstr>
      <vt:lpstr>«Поможем бабушке Федоре» </vt:lpstr>
      <vt:lpstr>«Рукавички» </vt:lpstr>
      <vt:lpstr> «Улитка» </vt:lpstr>
      <vt:lpstr>«Во саду ли в огороде» </vt:lpstr>
      <vt:lpstr>Игровое пособие «Продолжи ряд» </vt:lpstr>
      <vt:lpstr>Игры с кубиком </vt:lpstr>
      <vt:lpstr>Многофункциональное пособие  «Уроки математики»</vt:lpstr>
      <vt:lpstr> Многофункциональное пособие  «Воздух, земля, вода» </vt:lpstr>
      <vt:lpstr>Иллюстративный занимательный  «Весёлые уроки» </vt:lpstr>
      <vt:lpstr>Игровые упражнения для развития графических умений и навыков</vt:lpstr>
      <vt:lpstr>Рисование пальчиками</vt:lpstr>
      <vt:lpstr>Вырезывание </vt:lpstr>
      <vt:lpstr>Лепка </vt:lpstr>
      <vt:lpstr>Игры с резиночками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Альберт</dc:creator>
  <cp:lastModifiedBy>Home</cp:lastModifiedBy>
  <cp:revision>82</cp:revision>
  <dcterms:created xsi:type="dcterms:W3CDTF">2012-11-16T16:49:03Z</dcterms:created>
  <dcterms:modified xsi:type="dcterms:W3CDTF">2016-07-19T15:48:29Z</dcterms:modified>
</cp:coreProperties>
</file>