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73" r:id="rId2"/>
    <p:sldId id="274" r:id="rId3"/>
    <p:sldId id="275" r:id="rId4"/>
    <p:sldId id="276" r:id="rId5"/>
    <p:sldId id="277" r:id="rId6"/>
    <p:sldId id="278" r:id="rId7"/>
    <p:sldId id="284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9" r:id="rId16"/>
    <p:sldId id="305" r:id="rId17"/>
    <p:sldId id="306" r:id="rId18"/>
    <p:sldId id="307" r:id="rId19"/>
    <p:sldId id="310" r:id="rId20"/>
    <p:sldId id="308" r:id="rId21"/>
    <p:sldId id="281" r:id="rId22"/>
    <p:sldId id="282" r:id="rId23"/>
    <p:sldId id="311" r:id="rId24"/>
    <p:sldId id="283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98CEBB-6C29-44B1-A1DA-00415E3D4459}">
          <p14:sldIdLst>
            <p14:sldId id="273"/>
            <p14:sldId id="274"/>
            <p14:sldId id="275"/>
            <p14:sldId id="276"/>
            <p14:sldId id="277"/>
            <p14:sldId id="278"/>
            <p14:sldId id="284"/>
            <p14:sldId id="298"/>
            <p14:sldId id="299"/>
            <p14:sldId id="300"/>
            <p14:sldId id="301"/>
            <p14:sldId id="302"/>
            <p14:sldId id="303"/>
            <p14:sldId id="304"/>
            <p14:sldId id="309"/>
            <p14:sldId id="305"/>
            <p14:sldId id="306"/>
            <p14:sldId id="307"/>
            <p14:sldId id="310"/>
            <p14:sldId id="308"/>
            <p14:sldId id="281"/>
            <p14:sldId id="282"/>
            <p14:sldId id="31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 комп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учебного года </c:v>
                </c:pt>
                <c:pt idx="1">
                  <c:v>середина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06847872"/>
        <c:axId val="-906847328"/>
      </c:barChart>
      <c:catAx>
        <c:axId val="-906847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06847328"/>
        <c:crosses val="autoZero"/>
        <c:auto val="1"/>
        <c:lblAlgn val="ctr"/>
        <c:lblOffset val="100"/>
        <c:noMultiLvlLbl val="0"/>
      </c:catAx>
      <c:valAx>
        <c:axId val="-906847328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-906847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10213-B713-454C-BADA-90D9FF469ACB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05B3C-4319-4703-BB9A-9D0F73A90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8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993421" cy="1143000"/>
          </a:xfrm>
        </p:spPr>
        <p:txBody>
          <a:bodyPr/>
          <a:lstStyle/>
          <a:p>
            <a:pPr lvl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ПавловаН.В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Өскемен қ.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2015-2016 оку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Усть-Каменогорск. 2015-2016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1500174"/>
            <a:ext cx="6400800" cy="27060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Опыт работы: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«Организация продуктивной деятельности на занятиях по конструированию из строительного материала с детьми младшего дошкольного возраста»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«Өскемен  қаласы әкімдірінің № 8 «Мирас» балабақша – бөбекжайы» КМҚК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КГКП «Детский сад–ясли № 8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 Усть-Каменогорска»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357166"/>
            <a:ext cx="8429684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«Дорожки для машин и пешеходов»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познакомились с понятиями  длинная - короткая, широкая - узкая дорожки.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Home\Desktop\Пед совет\пед совет 1\P1100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3360000" cy="2520000"/>
          </a:xfrm>
          <a:prstGeom prst="rect">
            <a:avLst/>
          </a:prstGeom>
          <a:noFill/>
        </p:spPr>
      </p:pic>
      <p:pic>
        <p:nvPicPr>
          <p:cNvPr id="5" name="Picture 3" descr="C:\Users\Home\Desktop\Пед совет\пед совет 1\P1100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929066"/>
            <a:ext cx="3360000" cy="2520000"/>
          </a:xfrm>
          <a:prstGeom prst="rect">
            <a:avLst/>
          </a:prstGeom>
          <a:noFill/>
        </p:spPr>
      </p:pic>
      <p:pic>
        <p:nvPicPr>
          <p:cNvPr id="6" name="Picture 4" descr="C:\Users\Home\Desktop\Пед совет\пед совет 1\P1100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929066"/>
            <a:ext cx="3360000" cy="2520000"/>
          </a:xfrm>
          <a:prstGeom prst="rect">
            <a:avLst/>
          </a:prstGeom>
          <a:noFill/>
        </p:spPr>
      </p:pic>
      <p:pic>
        <p:nvPicPr>
          <p:cNvPr id="7" name="Picture 5" descr="C:\Users\Home\Desktop\Пед совет\пед совет 1\P1100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21442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357166"/>
            <a:ext cx="8286808" cy="7143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«Скамейки для Матрёшек»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научились увеличивать постройки способом добавления деталей.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Home\Desktop\ЦВЕТЫ 3+\Открытые занятия, выступления\видео открытое занятие матрёшки\цветы\DSCN3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3840000" cy="2880000"/>
          </a:xfrm>
          <a:prstGeom prst="rect">
            <a:avLst/>
          </a:prstGeom>
          <a:noFill/>
        </p:spPr>
      </p:pic>
      <p:pic>
        <p:nvPicPr>
          <p:cNvPr id="2051" name="Picture 3" descr="C:\Users\Home\Desktop\ЦВЕТЫ 3+\Открытые занятия, выступления\видео открытое занятие матрёшки\цветы\DSCN3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14422"/>
            <a:ext cx="3840000" cy="2880000"/>
          </a:xfrm>
          <a:prstGeom prst="rect">
            <a:avLst/>
          </a:prstGeom>
          <a:noFill/>
        </p:spPr>
      </p:pic>
      <p:pic>
        <p:nvPicPr>
          <p:cNvPr id="2052" name="Picture 4" descr="C:\Users\Home\Desktop\ЦВЕТЫ 3+\Открытые занятия, выступления\видео открытое занятие матрёшки\цветы\DSCN34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143380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85728"/>
            <a:ext cx="8215370" cy="107157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«Ворота»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(низкие, высокие, широкие, узкие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дети научились  изменять постройки, надстраивая или заменяя одни детали другими.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C:\Users\Home\Desktop\Пед совет\пед совет 1\P1100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360000" cy="2520000"/>
          </a:xfrm>
          <a:prstGeom prst="rect">
            <a:avLst/>
          </a:prstGeom>
          <a:noFill/>
        </p:spPr>
      </p:pic>
      <p:pic>
        <p:nvPicPr>
          <p:cNvPr id="6" name="Picture 4" descr="C:\Users\Home\Desktop\Пед совет\пед совет 1\P11007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14752"/>
            <a:ext cx="3359999" cy="2520000"/>
          </a:xfrm>
          <a:prstGeom prst="rect">
            <a:avLst/>
          </a:prstGeom>
          <a:noFill/>
        </p:spPr>
      </p:pic>
      <p:pic>
        <p:nvPicPr>
          <p:cNvPr id="3074" name="Picture 2" descr="C:\Users\Home\Desktop\Пед совет\пед совет 1\P11007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071546"/>
            <a:ext cx="3360000" cy="2520000"/>
          </a:xfrm>
          <a:prstGeom prst="rect">
            <a:avLst/>
          </a:prstGeom>
          <a:noFill/>
        </p:spPr>
      </p:pic>
      <p:pic>
        <p:nvPicPr>
          <p:cNvPr id="3075" name="Picture 3" descr="C:\Users\Home\Desktop\Пед совет\пед совет 1\P11007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71475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501122" cy="16430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7.Конструирование по разделам программы</a:t>
            </a:r>
          </a:p>
          <a:p>
            <a:pPr marL="457200" indent="-45720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1.Развитие речи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«Озорные малыши», дети делали подарок для</a:t>
            </a:r>
          </a:p>
          <a:p>
            <a:pPr marL="457200" indent="-45720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Мишутки собирали по рисунку из конструктора палочек</a:t>
            </a:r>
          </a:p>
          <a:p>
            <a:pPr marL="457200" indent="-457200" algn="ctr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Кьюизенера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Home\Desktop\Пед совет\пед совет 2\P1100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714488"/>
            <a:ext cx="5842678" cy="438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429684" cy="857256"/>
          </a:xfrm>
        </p:spPr>
        <p:txBody>
          <a:bodyPr>
            <a:normAutofit fontScale="92500"/>
          </a:bodyPr>
          <a:lstStyle/>
          <a:p>
            <a:pPr marL="457200" indent="-45720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2. На занятиях по математике,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закрепления цвета, формы и величины</a:t>
            </a:r>
          </a:p>
          <a:p>
            <a:pPr marL="457200" indent="-45720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использовала Блоки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Home\Desktop\Пед совет\пед совет 2\P110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357298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285728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3.Художественная литература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обыгрывания сказки «Теремок», дети с желанием построили теремок из пластмассового конструктора.</a:t>
            </a:r>
          </a:p>
        </p:txBody>
      </p:sp>
      <p:pic>
        <p:nvPicPr>
          <p:cNvPr id="8" name="Picture 2" descr="C:\Users\Home\Desktop\Пед совет\Продукт 3\P1110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3360000" cy="2520000"/>
          </a:xfrm>
          <a:prstGeom prst="rect">
            <a:avLst/>
          </a:prstGeom>
          <a:noFill/>
        </p:spPr>
      </p:pic>
      <p:pic>
        <p:nvPicPr>
          <p:cNvPr id="9" name="Picture 3" descr="C:\Users\Home\Desktop\Пед совет\Продукт 3\P111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85860"/>
            <a:ext cx="3360000" cy="2520000"/>
          </a:xfrm>
          <a:prstGeom prst="rect">
            <a:avLst/>
          </a:prstGeom>
          <a:noFill/>
        </p:spPr>
      </p:pic>
      <p:pic>
        <p:nvPicPr>
          <p:cNvPr id="10" name="Picture 2" descr="C:\Users\Home\Desktop\Пед совет\Продукт 3\P1110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929066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0004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4. При разучивании стихотворения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З. Александровой «Ёлочка»,</a:t>
            </a:r>
          </a:p>
          <a:p>
            <a:pPr marL="457200" indent="-45720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 выкладывали по рисунку ёлочки из счётных палочек.</a:t>
            </a:r>
          </a:p>
        </p:txBody>
      </p:sp>
      <p:pic>
        <p:nvPicPr>
          <p:cNvPr id="5" name="Picture 3" descr="C:\Users\Home\Desktop\Пед совет\опыты 4\P111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714488"/>
            <a:ext cx="5679736" cy="4259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pic>
        <p:nvPicPr>
          <p:cNvPr id="4" name="Picture 2" descr="C:\Users\Home\Desktop\Пед совет\продукт 4\P111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3293044" cy="2520000"/>
          </a:xfrm>
          <a:prstGeom prst="rect">
            <a:avLst/>
          </a:prstGeom>
          <a:noFill/>
        </p:spPr>
      </p:pic>
      <p:pic>
        <p:nvPicPr>
          <p:cNvPr id="5" name="Picture 3" descr="C:\Users\Home\Desktop\Пед совет\продукт 4\P1110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29066"/>
            <a:ext cx="3360000" cy="2520000"/>
          </a:xfrm>
          <a:prstGeom prst="rect">
            <a:avLst/>
          </a:prstGeom>
          <a:noFill/>
        </p:spPr>
      </p:pic>
      <p:pic>
        <p:nvPicPr>
          <p:cNvPr id="6" name="Picture 2" descr="C:\Users\Home\Desktop\Пед совет\продукт 4\P1110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85860"/>
            <a:ext cx="3360000" cy="252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35716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интересом работают по созданию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лего-конструкций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Например, перед тем как слепить «Самолёт», малыши собрали самолёт из конструктора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обыграли  поделку рассказывая стихотворение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«Самолёт».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6.Составление будущей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конструкции из плоскостных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геометрических фигур: «Заборчик», «Домик», «Машина».</a:t>
            </a:r>
          </a:p>
        </p:txBody>
      </p:sp>
      <p:pic>
        <p:nvPicPr>
          <p:cNvPr id="5" name="Picture 5" descr="C:\Users\Home\Desktop\Пед совет\пед совет 2\P110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360000" cy="2520000"/>
          </a:xfrm>
          <a:prstGeom prst="rect">
            <a:avLst/>
          </a:prstGeom>
          <a:noFill/>
        </p:spPr>
      </p:pic>
      <p:pic>
        <p:nvPicPr>
          <p:cNvPr id="6" name="Picture 6" descr="C:\Users\Home\Desktop\Пед совет\пед совет 2\P1100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00504"/>
            <a:ext cx="3360000" cy="2520000"/>
          </a:xfrm>
          <a:prstGeom prst="rect">
            <a:avLst/>
          </a:prstGeom>
          <a:noFill/>
        </p:spPr>
      </p:pic>
      <p:pic>
        <p:nvPicPr>
          <p:cNvPr id="7" name="Picture 7" descr="C:\Users\Home\Desktop\Пед совет\пед совет 2\P1100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1442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285728"/>
            <a:ext cx="8001056" cy="8572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Перед занятием по аппликации «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Птички на кормушке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ребята построили для птиц кормушки и насыпали в кормушки зёрнышки.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esktop\ЦВЕТЫ 3+\6.ФОТО\Конструирование\Конструирование -Кормушка длч птичек\P109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360000" cy="2520000"/>
          </a:xfrm>
          <a:prstGeom prst="rect">
            <a:avLst/>
          </a:prstGeom>
          <a:noFill/>
        </p:spPr>
      </p:pic>
      <p:pic>
        <p:nvPicPr>
          <p:cNvPr id="4099" name="Picture 3" descr="C:\Users\Home\Desktop\ЦВЕТЫ 3+\6.ФОТО\Конструирование\Конструирование -Кормушка длч птичек\P109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285860"/>
            <a:ext cx="3360000" cy="2520000"/>
          </a:xfrm>
          <a:prstGeom prst="rect">
            <a:avLst/>
          </a:prstGeom>
          <a:noFill/>
        </p:spPr>
      </p:pic>
      <p:pic>
        <p:nvPicPr>
          <p:cNvPr id="4100" name="Picture 4" descr="C:\Users\Home\Desktop\ЦВЕТЫ 3+\6.ФОТО\Конструирование\Конструирование -Кормушка длч птичек\P1090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00504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428604"/>
            <a:ext cx="8286808" cy="377763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1.Конструирование является одним из важнейших и интереснейших видов детской активности и наряду с рисованием, лепкой, аппликацией объединяются понятием 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«продуктивная деятельность»</a:t>
            </a: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Home\Desktop\ЦВЕТЫ 3+\9.Методички 3+\Конструирование 3+\P1070278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428992" y="3259034"/>
            <a:ext cx="2143140" cy="2920872"/>
          </a:xfrm>
          <a:prstGeom prst="rect">
            <a:avLst/>
          </a:prstGeom>
          <a:noFill/>
        </p:spPr>
      </p:pic>
      <p:pic>
        <p:nvPicPr>
          <p:cNvPr id="5" name="Picture 2" descr="C:\Users\Home\Desktop\ЦВЕТЫ 3+\9.Методички 3+\3.Конструирование 3+ - Разд.материал\а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857884" y="3500438"/>
            <a:ext cx="2786082" cy="2638957"/>
          </a:xfrm>
          <a:prstGeom prst="rect">
            <a:avLst/>
          </a:prstGeom>
          <a:noFill/>
        </p:spPr>
      </p:pic>
      <p:pic>
        <p:nvPicPr>
          <p:cNvPr id="6" name="Picture 2" descr="C:\Users\Home\Desktop\p0001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42910" y="3214686"/>
            <a:ext cx="2357454" cy="323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8. Применение конструирования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проекте «Матрёшка народная игрушка»: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«Теремки для матрёшек»,  дети научились делать постройки с перекрытиями.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Сделаем матрешке бусы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малыши научились умению чередовать предметы по цвету, форме по прямой линии и по кругу.</a:t>
            </a:r>
          </a:p>
        </p:txBody>
      </p:sp>
      <p:pic>
        <p:nvPicPr>
          <p:cNvPr id="5" name="Picture 4" descr="C:\Users\Home\Desktop\Пед совет\пед совет 2\P1100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143380"/>
            <a:ext cx="3360000" cy="2520000"/>
          </a:xfrm>
          <a:prstGeom prst="rect">
            <a:avLst/>
          </a:prstGeom>
          <a:noFill/>
        </p:spPr>
      </p:pic>
      <p:pic>
        <p:nvPicPr>
          <p:cNvPr id="6" name="Picture 2" descr="C:\Users\Home\Desktop\Пед совет\пед совет 2\P1100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00174"/>
            <a:ext cx="3360000" cy="2520000"/>
          </a:xfrm>
          <a:prstGeom prst="rect">
            <a:avLst/>
          </a:prstGeom>
          <a:noFill/>
        </p:spPr>
      </p:pic>
      <p:pic>
        <p:nvPicPr>
          <p:cNvPr id="7" name="Picture 2" descr="C:\Users\Home\Desktop\ЦВЕТЫ 3+\6.ФОТО\ФОТО ПРОЕКТА В ГРУППЕ\КОНСТРУИРОВАНИЕ - Домик для матрёшки\P1100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57161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501122" cy="62151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8. В свободное время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поощряю желание детей использовать в своих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Играх различные виды конструкторов. Играя, дети объединяются в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группы, учатся распределять роли, помогают друг другу.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Home\Desktop\Пед совет\продукт 4\P111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71942"/>
            <a:ext cx="3360000" cy="2520000"/>
          </a:xfrm>
          <a:prstGeom prst="rect">
            <a:avLst/>
          </a:prstGeom>
          <a:noFill/>
        </p:spPr>
      </p:pic>
      <p:pic>
        <p:nvPicPr>
          <p:cNvPr id="8" name="Picture 5" descr="C:\Users\Home\Desktop\ЦВЕТЫ 3+\6.ФОТО\СРИ\P1090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736"/>
            <a:ext cx="3360000" cy="2520000"/>
          </a:xfrm>
          <a:prstGeom prst="rect">
            <a:avLst/>
          </a:prstGeom>
          <a:noFill/>
        </p:spPr>
      </p:pic>
      <p:pic>
        <p:nvPicPr>
          <p:cNvPr id="1026" name="Picture 2" descr="C:\Users\Home\Desktop\ЦВЕТЫ 3+\6.ФОТО\Конструирование\Свободное конструирование\P1080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71942"/>
            <a:ext cx="3360000" cy="2520000"/>
          </a:xfrm>
          <a:prstGeom prst="rect">
            <a:avLst/>
          </a:prstGeom>
          <a:noFill/>
        </p:spPr>
      </p:pic>
      <p:pic>
        <p:nvPicPr>
          <p:cNvPr id="1027" name="Picture 3" descr="C:\Users\Home\Desktop\ЦВЕТЫ 3+\6.ФОТО\1.Пед совет\разное\P11102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428736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9" y="-4289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91775"/>
            <a:ext cx="4786346" cy="64233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«Результативность профессиональной педагогической деятельности и достигнутые эффекты»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итогам работы за первое полугодие нами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проведена сравнительная диагностика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образовательной области «Познание», 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«Конструирование». При анализе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Динамики развития детей было уделено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следующим качественным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показателям: конструктивная деятельность и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Сенсорное развитие.  В результате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проделанной работы за первое полугодие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прослеживается.  положительная динамика.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начало учебного детей с низким уровнем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по разделу «Конструирование»  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выявлено 15 детей - 52%, на середину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 года 9 детей - 31%, уровень роста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21 %. </a:t>
            </a:r>
          </a:p>
          <a:p>
            <a:pPr algn="just"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68101519"/>
              </p:ext>
            </p:extLst>
          </p:nvPr>
        </p:nvGraphicFramePr>
        <p:xfrm>
          <a:off x="5255568" y="785794"/>
          <a:ext cx="38884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5"/>
            <a:ext cx="9156195" cy="686228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92888" cy="5649808"/>
          </a:xfrm>
        </p:spPr>
        <p:txBody>
          <a:bodyPr>
            <a:normAutofit/>
          </a:bodyPr>
          <a:lstStyle/>
          <a:p>
            <a:pPr lvl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Почти все дети:</a:t>
            </a:r>
          </a:p>
          <a:p>
            <a:pPr lvl="0" algn="just">
              <a:buClr>
                <a:srgbClr val="F14124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Понимают, что детали конструктора различаются по форме, цвету, размеру, назначению (крыша, стена и т.п.);</a:t>
            </a:r>
          </a:p>
          <a:p>
            <a:pPr lvl="0" algn="just">
              <a:buClr>
                <a:srgbClr val="F14124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Запоминают и уверенно различают образы различной формы (кубик, кирпичик, цилиндр и т.п.);</a:t>
            </a:r>
          </a:p>
          <a:p>
            <a:pPr lvl="0" algn="just">
              <a:buClr>
                <a:srgbClr val="F14124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Сооружают разнообразные постройки и играют с ними (строят мостики, домики, башни и т.п.).</a:t>
            </a:r>
          </a:p>
          <a:p>
            <a:pPr lvl="0" algn="just">
              <a:buClr>
                <a:srgbClr val="F14124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Уверенно различают четыре основных цвета (красный, синий, желтый, зеленый), сортируют предметы по цвету;</a:t>
            </a:r>
          </a:p>
          <a:p>
            <a:pPr lvl="0" algn="just">
              <a:buClr>
                <a:srgbClr val="F14124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Различают и сортируют предметы по величине (большой – маленький) и форме (кубик, шарик и т.п.)</a:t>
            </a:r>
          </a:p>
        </p:txBody>
      </p:sp>
    </p:spTree>
    <p:extLst>
      <p:ext uri="{BB962C8B-B14F-4D97-AF65-F5344CB8AC3E}">
        <p14:creationId xmlns:p14="http://schemas.microsoft.com/office/powerpoint/2010/main" val="37453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3786190"/>
            <a:ext cx="8072494" cy="135732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71480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Вывод: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влиянием обучения у младших дошкольников начинает выражаться интерес к результату своей деятельности. Дети с большим интересом готовы многократно повторять одну и ту же конструкцию, которой они научились на занятиях. Активно используя приобретенные навыки и приемы конструирования, они придумывают новые постройки из строительного материала. Каждая такая вещь, сделанная своими руками, радует 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428604"/>
            <a:ext cx="8072494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Значение конструирования в развитии ребенка</a:t>
            </a:r>
          </a:p>
          <a:p>
            <a:pPr algn="ctr">
              <a:buNone/>
            </a:pPr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 создаёт большие 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умственного, нравственного,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эстетического развития детей, совершенствует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трудовую деятельность, обогащает словарный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 и представления детей об окружающем.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85728"/>
            <a:ext cx="8143932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Организация занятий по конструированию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 занятия по конструированию организую в форме совместной партнёрской деятельности (взрослый и дети)</a:t>
            </a:r>
          </a:p>
          <a:p>
            <a:pPr algn="ctr">
              <a:buNone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ome\Desktop\ЦВЕТЫ 3+\6.ФОТО\Конструирование\Забор вокруг фруктового сада\P108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285728"/>
            <a:ext cx="64008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4.Предметная развивающая среда</a:t>
            </a:r>
            <a:endParaRPr lang="ru-RU" sz="2400" dirty="0"/>
          </a:p>
        </p:txBody>
      </p:sp>
      <p:pic>
        <p:nvPicPr>
          <p:cNvPr id="4" name="Picture 4" descr="C:\Users\Home\Desktop\Пед совет\пед совет 2\P111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500462" cy="2510391"/>
          </a:xfrm>
          <a:prstGeom prst="rect">
            <a:avLst/>
          </a:prstGeom>
          <a:noFill/>
        </p:spPr>
      </p:pic>
      <p:pic>
        <p:nvPicPr>
          <p:cNvPr id="5" name="Picture 5" descr="C:\Users\Home\Desktop\Пед совет\пед совет 2\P111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3595712" cy="2643206"/>
          </a:xfrm>
          <a:prstGeom prst="rect">
            <a:avLst/>
          </a:prstGeom>
          <a:noFill/>
        </p:spPr>
      </p:pic>
      <p:pic>
        <p:nvPicPr>
          <p:cNvPr id="6" name="Picture 6" descr="C:\Users\Home\Desktop\Пед совет\пед совет 2\P1100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214422"/>
            <a:ext cx="3524274" cy="2643206"/>
          </a:xfrm>
          <a:prstGeom prst="rect">
            <a:avLst/>
          </a:prstGeom>
          <a:noFill/>
        </p:spPr>
      </p:pic>
      <p:pic>
        <p:nvPicPr>
          <p:cNvPr id="7" name="Picture 7" descr="C:\Users\Home\Desktop\Пед совет\пед совет 2\P111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929066"/>
            <a:ext cx="3462504" cy="259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357166"/>
            <a:ext cx="8286808" cy="421484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проведении занятий со строительным материалом важно соблюдать  последовательность,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как она учитывает нарастание степени трудности конструктивных задач, которые ставятся перед ребенком: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1.Показываю, что и как надо строить, как с постройкой можно поиграть. Свои действия поясняю словами.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2.После общего показа и объяснения предлагаю  выполнить постройку под непосредственным руководством каждому ребенку, оказывая по мере необходимости дифференцированную помощь.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 конце занятия дети каждый раз получают сюжетные игрушки (посуду, кукол, матрешек, машины) для обыгрывания построек.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4.После обыгрывания организую уборку строительного материала и игрушек в специальные коробки.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ome\Desktop\Пед совет\пед совет 1\P110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500570"/>
            <a:ext cx="2400000" cy="1800000"/>
          </a:xfrm>
          <a:prstGeom prst="rect">
            <a:avLst/>
          </a:prstGeom>
          <a:noFill/>
        </p:spPr>
      </p:pic>
      <p:pic>
        <p:nvPicPr>
          <p:cNvPr id="1030" name="Picture 6" descr="C:\Users\Home\Desktop\Пед совет\пед совет 1\P1100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00570"/>
            <a:ext cx="2400000" cy="1800000"/>
          </a:xfrm>
          <a:prstGeom prst="rect">
            <a:avLst/>
          </a:prstGeom>
          <a:noFill/>
        </p:spPr>
      </p:pic>
      <p:pic>
        <p:nvPicPr>
          <p:cNvPr id="1031" name="Picture 7" descr="C:\Users\Home\Desktop\Пед совет\пед совет 1\P1100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500570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pic>
        <p:nvPicPr>
          <p:cNvPr id="4" name="Picture 4" descr="C:\Users\Home\Desktop\ЦВЕТЫ 3+\6.ФОТО\Конструирование\Забор вокруг фруктового сада\P1080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5619789" cy="4214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357166"/>
            <a:ext cx="742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Опыт работы при проведении игр-занятий конструирование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строительного материала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«Высокий забор вокруг фруктового сада»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научились  выполнять построение заборчика из кирпичиков.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500042"/>
            <a:ext cx="7858180" cy="370619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«Загородки для домашних животных», «Загородка для уточки»,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научились сооружать простейшие постройки из деталей разного цвета и формы по кругу и по периметру четырёхугольника.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Home\Desktop\Пед совет\пед совет 1\P1100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3238522" cy="2428892"/>
          </a:xfrm>
          <a:prstGeom prst="rect">
            <a:avLst/>
          </a:prstGeom>
          <a:noFill/>
        </p:spPr>
      </p:pic>
      <p:pic>
        <p:nvPicPr>
          <p:cNvPr id="5" name="Picture 3" descr="C:\Users\Home\Desktop\Пед совет\пед совет 1\P1100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3079" y="1656652"/>
            <a:ext cx="3315603" cy="2486703"/>
          </a:xfrm>
          <a:prstGeom prst="rect">
            <a:avLst/>
          </a:prstGeom>
          <a:noFill/>
        </p:spPr>
      </p:pic>
      <p:pic>
        <p:nvPicPr>
          <p:cNvPr id="6" name="Picture 4" descr="C:\Users\Home\Desktop\Пед совет\пед совет 1\P1100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214818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4"/>
            <a:ext cx="9144000" cy="6862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357166"/>
            <a:ext cx="7858180" cy="100013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Мост через реку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дети научились строить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мост из строительных деталей деревянного строителя</a:t>
            </a:r>
          </a:p>
          <a:p>
            <a:endParaRPr lang="ru-RU" dirty="0"/>
          </a:p>
        </p:txBody>
      </p:sp>
      <p:pic>
        <p:nvPicPr>
          <p:cNvPr id="4" name="Picture 2" descr="C:\Users\Home\Desktop\ЦВЕТЫ 3+\6.ФОТО\Конструирование\Мостик\P1080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77604"/>
            <a:ext cx="3840000" cy="2880000"/>
          </a:xfrm>
          <a:prstGeom prst="rect">
            <a:avLst/>
          </a:prstGeom>
          <a:noFill/>
        </p:spPr>
      </p:pic>
      <p:pic>
        <p:nvPicPr>
          <p:cNvPr id="5" name="Picture 3" descr="C:\Users\Home\Desktop\ЦВЕТЫ 3+\6.ФОТО\Конструирование\Мостик\P108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77604"/>
            <a:ext cx="3840000" cy="2880000"/>
          </a:xfrm>
          <a:prstGeom prst="rect">
            <a:avLst/>
          </a:prstGeom>
          <a:noFill/>
        </p:spPr>
      </p:pic>
      <p:pic>
        <p:nvPicPr>
          <p:cNvPr id="6" name="Picture 4" descr="C:\Users\Home\Desktop\ЦВЕТЫ 3+\6.ФОТО\Конструирование\Мостик\P1080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29066"/>
            <a:ext cx="3554248" cy="266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ad6503f286fe9dda6e26f636205fefa524b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851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Aharoni</vt:lpstr>
      <vt:lpstr>Arial Black</vt:lpstr>
      <vt:lpstr>Calibri</vt:lpstr>
      <vt:lpstr>Georgia</vt:lpstr>
      <vt:lpstr>Times New Roman</vt:lpstr>
      <vt:lpstr>Trebuchet MS</vt:lpstr>
      <vt:lpstr>Воздушный поток</vt:lpstr>
      <vt:lpstr>Воспитатель: ПавловаН.В                                                                                                         Өскемен қ. 2015-2016 оку жылына Усть-Каменогорск. 2015-2016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 Шаламова</cp:lastModifiedBy>
  <cp:revision>66</cp:revision>
  <dcterms:modified xsi:type="dcterms:W3CDTF">2016-07-20T14:14:05Z</dcterms:modified>
</cp:coreProperties>
</file>