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86" r:id="rId3"/>
    <p:sldId id="288" r:id="rId4"/>
    <p:sldId id="287" r:id="rId5"/>
    <p:sldId id="256" r:id="rId6"/>
    <p:sldId id="257" r:id="rId7"/>
    <p:sldId id="259" r:id="rId8"/>
    <p:sldId id="258" r:id="rId9"/>
    <p:sldId id="260" r:id="rId10"/>
    <p:sldId id="261" r:id="rId11"/>
    <p:sldId id="262" r:id="rId12"/>
    <p:sldId id="263" r:id="rId13"/>
    <p:sldId id="264" r:id="rId14"/>
    <p:sldId id="266" r:id="rId15"/>
    <p:sldId id="267" r:id="rId16"/>
    <p:sldId id="268" r:id="rId17"/>
    <p:sldId id="265" r:id="rId18"/>
    <p:sldId id="269" r:id="rId19"/>
    <p:sldId id="271" r:id="rId20"/>
    <p:sldId id="270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1" r:id="rId30"/>
    <p:sldId id="282" r:id="rId31"/>
    <p:sldId id="283" r:id="rId32"/>
    <p:sldId id="284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434" autoAdjust="0"/>
  </p:normalViewPr>
  <p:slideViewPr>
    <p:cSldViewPr>
      <p:cViewPr>
        <p:scale>
          <a:sx n="75" d="100"/>
          <a:sy n="75" d="100"/>
        </p:scale>
        <p:origin x="1152" y="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0">
        <p:random/>
      </p:transition>
    </mc:Choice>
    <mc:Fallback>
      <p:transition spd="slow" advTm="10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0">
        <p:random/>
      </p:transition>
    </mc:Choice>
    <mc:Fallback>
      <p:transition spd="slow" advTm="10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0">
        <p:random/>
      </p:transition>
    </mc:Choice>
    <mc:Fallback>
      <p:transition spd="slow" advTm="10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0">
        <p:random/>
      </p:transition>
    </mc:Choice>
    <mc:Fallback>
      <p:transition spd="slow" advTm="10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0">
        <p:random/>
      </p:transition>
    </mc:Choice>
    <mc:Fallback>
      <p:transition spd="slow" advTm="10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0">
        <p:random/>
      </p:transition>
    </mc:Choice>
    <mc:Fallback>
      <p:transition spd="slow" advTm="10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0">
        <p:random/>
      </p:transition>
    </mc:Choice>
    <mc:Fallback>
      <p:transition spd="slow" advTm="10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0">
        <p:random/>
      </p:transition>
    </mc:Choice>
    <mc:Fallback>
      <p:transition spd="slow" advTm="10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0">
        <p:random/>
      </p:transition>
    </mc:Choice>
    <mc:Fallback>
      <p:transition spd="slow" advTm="10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0">
        <p:random/>
      </p:transition>
    </mc:Choice>
    <mc:Fallback>
      <p:transition spd="slow" advTm="10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0">
        <p:random/>
      </p:transition>
    </mc:Choice>
    <mc:Fallback>
      <p:transition spd="slow" advTm="10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10000">
        <p:random/>
      </p:transition>
    </mc:Choice>
    <mc:Fallback>
      <p:transition spd="slow" advTm="10000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32289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48780" y="428179"/>
            <a:ext cx="6246440" cy="600164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indent="360000" algn="just"/>
            <a:r>
              <a:rPr lang="ru-RU" sz="2400" dirty="0"/>
              <a:t>Велико было горе Орфея. Он ушёл от людей и целые дни проводил один, скитаясь по лесам, изливая в песнях свою тоску. И такая сила была в этих тоскливых песнях, что деревья сходили со своих мест и окружали певца. Звери выходили из нор, птицы покидали свои гнёзда, камни сдвигались ближе. И все слушали, как он тосковал по своей любимой.</a:t>
            </a:r>
          </a:p>
          <a:p>
            <a:pPr indent="360000" algn="just"/>
            <a:r>
              <a:rPr lang="ru-RU" sz="2400" dirty="0" smtClean="0"/>
              <a:t>Проходили </a:t>
            </a:r>
            <a:r>
              <a:rPr lang="ru-RU" sz="2400" dirty="0"/>
              <a:t>ночи и дни, но Орфей не мог утешиться, с каждым часом росла его печаль.</a:t>
            </a:r>
          </a:p>
          <a:p>
            <a:pPr indent="360000" algn="just"/>
            <a:r>
              <a:rPr lang="ru-RU" sz="2400" dirty="0" smtClean="0"/>
              <a:t>- </a:t>
            </a:r>
            <a:r>
              <a:rPr lang="ru-RU" sz="2400" dirty="0"/>
              <a:t>Нет, не могу я жить без </a:t>
            </a:r>
            <a:r>
              <a:rPr lang="ru-RU" sz="2400" dirty="0" err="1"/>
              <a:t>Эвридики</a:t>
            </a:r>
            <a:r>
              <a:rPr lang="ru-RU" sz="2400" dirty="0"/>
              <a:t>! - говорил он. - Не мила мне земля без неё. Пусть и меня возьмёт Смерть, пусть хоть в подземном царстве буду вместе с моей любимой!</a:t>
            </a:r>
          </a:p>
        </p:txBody>
      </p:sp>
    </p:spTree>
    <p:extLst>
      <p:ext uri="{BB962C8B-B14F-4D97-AF65-F5344CB8AC3E}">
        <p14:creationId xmlns:p14="http://schemas.microsoft.com/office/powerpoint/2010/main" val="1208588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92" y="872716"/>
            <a:ext cx="8465616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6898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496" y="1351930"/>
            <a:ext cx="3008313" cy="4691063"/>
          </a:xfrm>
        </p:spPr>
        <p:txBody>
          <a:bodyPr anchor="ctr">
            <a:normAutofit/>
          </a:bodyPr>
          <a:lstStyle/>
          <a:p>
            <a:pPr indent="360000" algn="just"/>
            <a:r>
              <a:rPr lang="ru-RU" sz="1700" dirty="0"/>
              <a:t>Но Смерть не приходила. И Орфей решил сам отправиться в царство мёртвых.</a:t>
            </a:r>
          </a:p>
          <a:p>
            <a:pPr indent="360000" algn="just"/>
            <a:r>
              <a:rPr lang="ru-RU" sz="1700" dirty="0" smtClean="0"/>
              <a:t>Долго </a:t>
            </a:r>
            <a:r>
              <a:rPr lang="ru-RU" sz="1700" dirty="0"/>
              <a:t>искал он входа в подземное царство и, наконец, в глубокой пещере </a:t>
            </a:r>
            <a:r>
              <a:rPr lang="ru-RU" sz="1700" dirty="0" err="1"/>
              <a:t>Тэнара</a:t>
            </a:r>
            <a:r>
              <a:rPr lang="ru-RU" sz="1700" dirty="0"/>
              <a:t> нашёл ручеёк, который тёк в подземную реку Стикс. По руслу этого ручья Орфей спустился глубоко под землю и дошёл до берега Стикса. За этой рекой начиналось царство мёртвых.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183" y="1825253"/>
            <a:ext cx="5967663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8691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87624" y="5013176"/>
            <a:ext cx="7056784" cy="804862"/>
          </a:xfrm>
        </p:spPr>
        <p:txBody>
          <a:bodyPr anchor="ctr">
            <a:noAutofit/>
          </a:bodyPr>
          <a:lstStyle/>
          <a:p>
            <a:pPr indent="360000" algn="just"/>
            <a:r>
              <a:rPr lang="ru-RU" sz="2000" dirty="0"/>
              <a:t>Черны и глубоки воды Стикса, и страшно живому ступить в них. Вздохи, тихий плач слышал Орфей за спиной у себя - это тени умерших ждали, как и он, переправы в страну, откуда никому нет возврата.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80727"/>
            <a:ext cx="7056784" cy="3669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442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1843950"/>
            <a:ext cx="6336704" cy="31700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indent="360000" algn="just"/>
            <a:r>
              <a:rPr lang="ru-RU" sz="2000" dirty="0"/>
              <a:t>Вот от противоположного берега отделилась лодка: перевозчик мёртвых, Харон, плыл за новыми пришельцами. Молча причалил к берегу Харон, и тени покорно заполнили лодку. Орфей стал просить Харона:</a:t>
            </a:r>
          </a:p>
          <a:p>
            <a:pPr indent="360000" algn="just"/>
            <a:r>
              <a:rPr lang="ru-RU" sz="2000" dirty="0" smtClean="0"/>
              <a:t>- </a:t>
            </a:r>
            <a:r>
              <a:rPr lang="ru-RU" sz="2000" dirty="0"/>
              <a:t>Перевези и меня на тот берег! Но Харон отказал:</a:t>
            </a:r>
          </a:p>
          <a:p>
            <a:pPr indent="360000" algn="just"/>
            <a:r>
              <a:rPr lang="ru-RU" sz="2000" dirty="0" smtClean="0"/>
              <a:t>- </a:t>
            </a:r>
            <a:r>
              <a:rPr lang="ru-RU" sz="2000" dirty="0"/>
              <a:t>Только мёртвых я перевожу на тот берег. Когда ты умрёшь, я приеду за тобой!</a:t>
            </a:r>
          </a:p>
          <a:p>
            <a:pPr indent="360000" algn="just"/>
            <a:r>
              <a:rPr lang="ru-RU" sz="2000" dirty="0" smtClean="0"/>
              <a:t>- </a:t>
            </a:r>
            <a:r>
              <a:rPr lang="ru-RU" sz="2000" dirty="0"/>
              <a:t>Сжалься! - молил Орфей. - Я не хочу больше жить! Мне тяжело одному оставаться на земле! Я хочу увидеть мою </a:t>
            </a:r>
            <a:r>
              <a:rPr lang="ru-RU" sz="2000" dirty="0" err="1"/>
              <a:t>Эвридику</a:t>
            </a:r>
            <a:r>
              <a:rPr lang="ru-RU" sz="20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62135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970185"/>
            <a:ext cx="3008313" cy="4691063"/>
          </a:xfrm>
        </p:spPr>
        <p:txBody>
          <a:bodyPr anchor="ctr">
            <a:normAutofit fontScale="92500" lnSpcReduction="20000"/>
          </a:bodyPr>
          <a:lstStyle/>
          <a:p>
            <a:pPr indent="360000" algn="just"/>
            <a:r>
              <a:rPr lang="ru-RU" sz="1800" dirty="0"/>
              <a:t>Суровый перевозчик оттолкнул его и уже хотел отчалить от берега, но жалобно зазвенели струны кифары, и Орфей запел. Под мрачными сводами Аида разнеслись печальные и нежные звуки. Остановились холодные волны Стикса, и сам Харон, опершись на весло, заслушался песни. Орфей вошёл в лодку, и Харон послушно перевёз его на другой берег. Услышав горячую песню живого о неумирающей любви, со всех сторон слетались тени мёртвых. Смело шёл Орфей по безмолвному царству мёртвых, и никто не остановил его.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587524"/>
            <a:ext cx="5560744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3693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207914"/>
            <a:ext cx="3008313" cy="4691063"/>
          </a:xfrm>
        </p:spPr>
        <p:txBody>
          <a:bodyPr anchor="ctr">
            <a:normAutofit/>
          </a:bodyPr>
          <a:lstStyle/>
          <a:p>
            <a:pPr indent="360000" algn="just"/>
            <a:r>
              <a:rPr lang="ru-RU" sz="2400" dirty="0"/>
              <a:t>Так дошёл он до дворца повелителя подземного царства - Аида и вступил в обширный и мрачный зал. Высоко на золотом троне сидел грозный Аид и рядом с ним его прекрасная царица Персефона.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874" y="1789249"/>
            <a:ext cx="5553950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4725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06" y="764704"/>
            <a:ext cx="8465988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4307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85353" y="4680000"/>
            <a:ext cx="7154066" cy="804862"/>
          </a:xfrm>
        </p:spPr>
        <p:txBody>
          <a:bodyPr>
            <a:noAutofit/>
          </a:bodyPr>
          <a:lstStyle/>
          <a:p>
            <a:pPr indent="360000" algn="just"/>
            <a:r>
              <a:rPr lang="ru-RU" sz="2000" dirty="0"/>
              <a:t>Со сверкающим мечом в руке, в чёрном плаще, с огромными чёрными крыльями, стоял за спиной Аида бог Смерти, а вокруг него толпились прислужницы его, </a:t>
            </a:r>
            <a:r>
              <a:rPr lang="ru-RU" sz="2000" dirty="0" err="1"/>
              <a:t>Керы</a:t>
            </a:r>
            <a:r>
              <a:rPr lang="ru-RU" sz="2000" dirty="0"/>
              <a:t>, что летают на поле битвы и отнимают жизнь у воинов. В стороне от трона сидели суровые судьи подземного царства и судили умерших за их земные дела.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53" y="404664"/>
            <a:ext cx="7154066" cy="4236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9595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136339"/>
            <a:ext cx="8352928" cy="258532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indent="360000" algn="just"/>
            <a:r>
              <a:rPr lang="ru-RU" dirty="0"/>
              <a:t>В тёмных углах зала, за колоннами, прятались Воспоминания. У них в руках были бичи из живых змей, и они больно жалили стоявших перед судом.</a:t>
            </a:r>
          </a:p>
          <a:p>
            <a:pPr indent="360000" algn="just"/>
            <a:r>
              <a:rPr lang="ru-RU" dirty="0" smtClean="0"/>
              <a:t>Много </a:t>
            </a:r>
            <a:r>
              <a:rPr lang="ru-RU" dirty="0"/>
              <a:t>всяких чудовищ увидел Орфей в царстве мёртвых: </a:t>
            </a:r>
            <a:r>
              <a:rPr lang="ru-RU" dirty="0" err="1"/>
              <a:t>Ламию</a:t>
            </a:r>
            <a:r>
              <a:rPr lang="ru-RU" dirty="0"/>
              <a:t>, которая крадёт по ночам маленьких детей у матерей, и страшную </a:t>
            </a:r>
            <a:r>
              <a:rPr lang="ru-RU" dirty="0" err="1"/>
              <a:t>Эмпузу</a:t>
            </a:r>
            <a:r>
              <a:rPr lang="ru-RU" dirty="0"/>
              <a:t> с ослиными ногами, пьющую кровь людей, и свирепых стигийских собак.</a:t>
            </a:r>
          </a:p>
          <a:p>
            <a:pPr indent="360000" algn="just"/>
            <a:r>
              <a:rPr lang="ru-RU" dirty="0" smtClean="0"/>
              <a:t>Только </a:t>
            </a:r>
            <a:r>
              <a:rPr lang="ru-RU" dirty="0"/>
              <a:t>младший брат бога Смерти - бог Сна, юный Гипнос, прекрасный и радостный, носился по залу на своих лёгких крыльях, мешая в серебряном роге сонный напиток, которому никто на земле не может противиться, - даже сам великий Громовержец Зевс засыпает, когда Гипнос брызжет в него своим зельем.</a:t>
            </a:r>
          </a:p>
        </p:txBody>
      </p:sp>
    </p:spTree>
    <p:extLst>
      <p:ext uri="{BB962C8B-B14F-4D97-AF65-F5344CB8AC3E}">
        <p14:creationId xmlns:p14="http://schemas.microsoft.com/office/powerpoint/2010/main" val="4142931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93001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63" y="872717"/>
            <a:ext cx="8072474" cy="511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5663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87624" y="4941168"/>
            <a:ext cx="6615660" cy="804862"/>
          </a:xfrm>
        </p:spPr>
        <p:txBody>
          <a:bodyPr anchor="ctr">
            <a:noAutofit/>
          </a:bodyPr>
          <a:lstStyle/>
          <a:p>
            <a:pPr indent="360000" algn="just"/>
            <a:r>
              <a:rPr lang="ru-RU" sz="2000" dirty="0"/>
              <a:t>Аид грозно взглянул на Орфея, и все вокруг </a:t>
            </a:r>
            <a:r>
              <a:rPr lang="ru-RU" sz="2000" dirty="0" smtClean="0"/>
              <a:t>задрожали</a:t>
            </a:r>
            <a:r>
              <a:rPr lang="ru-RU" sz="2000" dirty="0" smtClean="0"/>
              <a:t>. Но </a:t>
            </a:r>
            <a:r>
              <a:rPr lang="ru-RU" sz="2000" dirty="0"/>
              <a:t>певец приблизился к трону мрачного владыки и запел ещё вдохновеннее: он пел о своей любви к </a:t>
            </a:r>
            <a:r>
              <a:rPr lang="ru-RU" sz="2000" dirty="0" err="1"/>
              <a:t>Эвридике</a:t>
            </a:r>
            <a:r>
              <a:rPr lang="ru-RU" sz="2000" dirty="0"/>
              <a:t>.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08720"/>
            <a:ext cx="6615660" cy="398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1859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03647" y="4756912"/>
            <a:ext cx="6838251" cy="12003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indent="360000" algn="just"/>
            <a:r>
              <a:rPr lang="ru-RU" dirty="0"/>
              <a:t>Певец замолк, и долго длилось молчание. Тогда поднял голову Аид и спросил:</a:t>
            </a:r>
          </a:p>
          <a:p>
            <a:pPr indent="360000" algn="just"/>
            <a:r>
              <a:rPr lang="ru-RU" dirty="0" smtClean="0"/>
              <a:t>- </a:t>
            </a:r>
            <a:r>
              <a:rPr lang="ru-RU" dirty="0"/>
              <a:t>Чего ты ищешь, певец, в царстве мёртвых? Скажи, чего ты хочешь, и я обещаю тебе исполнить твою просьбу.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908720"/>
            <a:ext cx="6838251" cy="384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8315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859339"/>
            <a:ext cx="8208912" cy="31393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indent="360000" algn="just"/>
            <a:r>
              <a:rPr lang="ru-RU" dirty="0"/>
              <a:t>Орфей сказал Аиду:</a:t>
            </a:r>
          </a:p>
          <a:p>
            <a:pPr indent="360000" algn="just"/>
            <a:r>
              <a:rPr lang="ru-RU" dirty="0" smtClean="0"/>
              <a:t>- </a:t>
            </a:r>
            <a:r>
              <a:rPr lang="ru-RU" dirty="0"/>
              <a:t>Владыка! Коротка наша жизнь на земле, и всех нас когда-нибудь настигает Смерть и уводит в твоё царство, - никто из смертных не может избежать её. Но я, живой, сам пришёл в царство мёртвых просить тебя: верни мне мою </a:t>
            </a:r>
            <a:r>
              <a:rPr lang="ru-RU" dirty="0" err="1"/>
              <a:t>Эвридику</a:t>
            </a:r>
            <a:r>
              <a:rPr lang="ru-RU" dirty="0"/>
              <a:t>! Она ещё так мало жила на земле, так мало успела порадоваться, так недолго любила... Отпусти, повелитель, её на землю! Дай ей ещё немного пожить на свете, дай насладиться солнцем, теплом и светом и зеленью полей, весенней прелестью лесов и моей любовью. Ведь всё равно после она вернётся к тебе!</a:t>
            </a:r>
          </a:p>
          <a:p>
            <a:pPr indent="360000" algn="just"/>
            <a:r>
              <a:rPr lang="ru-RU" dirty="0" smtClean="0"/>
              <a:t>Так </a:t>
            </a:r>
            <a:r>
              <a:rPr lang="ru-RU" dirty="0"/>
              <a:t>говорил Орфей и просил Персефону:</a:t>
            </a:r>
          </a:p>
          <a:p>
            <a:pPr indent="360000" algn="just"/>
            <a:r>
              <a:rPr lang="ru-RU" dirty="0" smtClean="0"/>
              <a:t>- </a:t>
            </a:r>
            <a:r>
              <a:rPr lang="ru-RU" dirty="0"/>
              <a:t>Заступись за меня, прекрасная царица! Ты ведь знаешь, как хороша жизнь на земле! Помоги мне вернуть мою </a:t>
            </a:r>
            <a:r>
              <a:rPr lang="ru-RU" dirty="0" err="1"/>
              <a:t>Эвридику</a:t>
            </a:r>
            <a:r>
              <a:rPr lang="ru-RU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61127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27" y="872716"/>
            <a:ext cx="8520947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9135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536174"/>
            <a:ext cx="8784976" cy="378565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indent="360000" algn="just"/>
            <a:r>
              <a:rPr lang="ru-RU" sz="2400" dirty="0"/>
              <a:t>Пусть будет так, как ты просишь! - сказал Аид Орфею. - Я верну тебе </a:t>
            </a:r>
            <a:r>
              <a:rPr lang="ru-RU" sz="2400" dirty="0" err="1"/>
              <a:t>Эвридику</a:t>
            </a:r>
            <a:r>
              <a:rPr lang="ru-RU" sz="2400" dirty="0"/>
              <a:t>. Ты можешь увести её с собой наверх, на светлую землю. Но ты должен обещать...</a:t>
            </a:r>
          </a:p>
          <a:p>
            <a:pPr indent="360000" algn="just"/>
            <a:r>
              <a:rPr lang="ru-RU" sz="2400" dirty="0" smtClean="0"/>
              <a:t>- </a:t>
            </a:r>
            <a:r>
              <a:rPr lang="ru-RU" sz="2400" dirty="0"/>
              <a:t>Всё, что прикажешь! - воскликнул Орфей. - Я готов на всё, чтобы увидеть вновь мою </a:t>
            </a:r>
            <a:r>
              <a:rPr lang="ru-RU" sz="2400" dirty="0" err="1"/>
              <a:t>Эвридику</a:t>
            </a:r>
            <a:r>
              <a:rPr lang="ru-RU" sz="2400" dirty="0"/>
              <a:t>!</a:t>
            </a:r>
          </a:p>
          <a:p>
            <a:pPr indent="360000" algn="just"/>
            <a:r>
              <a:rPr lang="ru-RU" sz="2400" dirty="0" smtClean="0"/>
              <a:t>- </a:t>
            </a:r>
            <a:r>
              <a:rPr lang="ru-RU" sz="2400" dirty="0"/>
              <a:t>Ты не должен видеть её, пока не выйдешь на свет, - сказал Аид. - Возвращайся на землю и знай: следом за тобой будет идти </a:t>
            </a:r>
            <a:r>
              <a:rPr lang="ru-RU" sz="2400" dirty="0" err="1"/>
              <a:t>Эвридика</a:t>
            </a:r>
            <a:r>
              <a:rPr lang="ru-RU" sz="2400" dirty="0"/>
              <a:t>. Но не оглядывайся назад и не пытайся посмотреть на неё. Оглянешься - потеряешь её навеки!</a:t>
            </a:r>
          </a:p>
          <a:p>
            <a:pPr indent="360000" algn="just"/>
            <a:r>
              <a:rPr lang="ru-RU" sz="2400" dirty="0" smtClean="0"/>
              <a:t>И </a:t>
            </a:r>
            <a:r>
              <a:rPr lang="ru-RU" sz="2400" dirty="0"/>
              <a:t>Аид приказал </a:t>
            </a:r>
            <a:r>
              <a:rPr lang="ru-RU" sz="2400" dirty="0" err="1"/>
              <a:t>Эвридике</a:t>
            </a:r>
            <a:r>
              <a:rPr lang="ru-RU" sz="2400" dirty="0"/>
              <a:t> следовать за Орфеем.</a:t>
            </a:r>
          </a:p>
        </p:txBody>
      </p:sp>
    </p:spTree>
    <p:extLst>
      <p:ext uri="{BB962C8B-B14F-4D97-AF65-F5344CB8AC3E}">
        <p14:creationId xmlns:p14="http://schemas.microsoft.com/office/powerpoint/2010/main" val="2645438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92" y="1268760"/>
            <a:ext cx="8808816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978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43607" y="5019389"/>
            <a:ext cx="6768753" cy="1739770"/>
          </a:xfrm>
        </p:spPr>
        <p:txBody>
          <a:bodyPr anchor="ctr">
            <a:normAutofit lnSpcReduction="10000"/>
          </a:bodyPr>
          <a:lstStyle/>
          <a:p>
            <a:pPr indent="360000" algn="just"/>
            <a:r>
              <a:rPr lang="ru-RU" sz="2400" dirty="0"/>
              <a:t>Быстро направился Орфей к выходу из царства мёртвых. Как дух, миновал </a:t>
            </a:r>
            <a:r>
              <a:rPr lang="ru-RU" sz="2200" dirty="0"/>
              <a:t>он страну Смерти, и тень </a:t>
            </a:r>
            <a:r>
              <a:rPr lang="ru-RU" sz="2200" dirty="0" err="1"/>
              <a:t>Эвридики</a:t>
            </a:r>
            <a:r>
              <a:rPr lang="ru-RU" sz="2200" dirty="0"/>
              <a:t> шла за ним. Они вошли в лодку Харона, и он безмолвно перевёз их обратно к берегу жизни. Крутая каменистая тропинка вела наверх, на землю.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692696"/>
            <a:ext cx="6768753" cy="4326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0399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947861"/>
            <a:ext cx="3358009" cy="5649491"/>
          </a:xfrm>
        </p:spPr>
        <p:txBody>
          <a:bodyPr anchor="ctr">
            <a:normAutofit/>
          </a:bodyPr>
          <a:lstStyle/>
          <a:p>
            <a:pPr indent="360000" algn="just"/>
            <a:r>
              <a:rPr lang="ru-RU" sz="2000" dirty="0"/>
              <a:t>Медленно поднимался в гору Орфей. Темно и тихо было вокруг и тихо было у него за спиной, словно никто не шёл за ним. Только сердце его стучало:</a:t>
            </a:r>
          </a:p>
          <a:p>
            <a:pPr indent="360000" algn="just"/>
            <a:r>
              <a:rPr lang="ru-RU" sz="2000" dirty="0" smtClean="0"/>
              <a:t>«</a:t>
            </a:r>
            <a:r>
              <a:rPr lang="ru-RU" sz="2000" dirty="0" err="1"/>
              <a:t>Эвридика</a:t>
            </a:r>
            <a:r>
              <a:rPr lang="ru-RU" sz="2000" dirty="0"/>
              <a:t>! </a:t>
            </a:r>
            <a:r>
              <a:rPr lang="ru-RU" sz="2000" dirty="0" err="1"/>
              <a:t>Эвридика</a:t>
            </a:r>
            <a:r>
              <a:rPr lang="ru-RU" sz="2000" dirty="0"/>
              <a:t>!»</a:t>
            </a:r>
          </a:p>
          <a:p>
            <a:pPr indent="360000" algn="just"/>
            <a:r>
              <a:rPr lang="ru-RU" sz="2000" dirty="0" smtClean="0"/>
              <a:t>Наконец </a:t>
            </a:r>
            <a:r>
              <a:rPr lang="ru-RU" sz="2000" dirty="0"/>
              <a:t>впереди стало светлеть, близок был выход на землю. И чем ближе был выход, тем светлее становилось впереди, и вот уже всё стало ясно видно вокруг.</a:t>
            </a:r>
          </a:p>
          <a:p>
            <a:pPr indent="360000" algn="just"/>
            <a:r>
              <a:rPr lang="ru-RU" sz="2000" dirty="0" smtClean="0"/>
              <a:t>Тревога </a:t>
            </a:r>
            <a:r>
              <a:rPr lang="ru-RU" sz="2000" dirty="0"/>
              <a:t>сжала сердце Орфея: здесь ли </a:t>
            </a:r>
            <a:r>
              <a:rPr lang="ru-RU" sz="2000" dirty="0" err="1"/>
              <a:t>Эвридика</a:t>
            </a:r>
            <a:r>
              <a:rPr lang="ru-RU" sz="2000" dirty="0"/>
              <a:t>? Идёт ли за ним</a:t>
            </a:r>
            <a:r>
              <a:rPr lang="ru-RU" dirty="0"/>
              <a:t>?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512" y="1357201"/>
            <a:ext cx="5550657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0600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3197" y="5458782"/>
            <a:ext cx="7917607" cy="1210578"/>
          </a:xfrm>
        </p:spPr>
        <p:txBody>
          <a:bodyPr anchor="ctr">
            <a:normAutofit fontScale="92500" lnSpcReduction="10000"/>
          </a:bodyPr>
          <a:lstStyle/>
          <a:p>
            <a:pPr indent="360000" algn="just"/>
            <a:r>
              <a:rPr lang="ru-RU" sz="2000" dirty="0"/>
              <a:t>Забыв всё на свете, остановился Орфей и оглянулся.</a:t>
            </a:r>
          </a:p>
          <a:p>
            <a:pPr indent="360000" algn="just"/>
            <a:r>
              <a:rPr lang="ru-RU" sz="2000" dirty="0" smtClean="0"/>
              <a:t>- </a:t>
            </a:r>
            <a:r>
              <a:rPr lang="ru-RU" sz="2000" dirty="0"/>
              <a:t>Где ты, </a:t>
            </a:r>
            <a:r>
              <a:rPr lang="ru-RU" sz="2000" dirty="0" err="1"/>
              <a:t>Эвридика</a:t>
            </a:r>
            <a:r>
              <a:rPr lang="ru-RU" sz="2000" dirty="0"/>
              <a:t>? Дай взглянуть на тебя! На мгновение, совсем близко, увидел он милую тень, дорогое, прекрасное лицо... Но лишь на мгновение.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97" y="692696"/>
            <a:ext cx="7917607" cy="4781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3332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0190"/>
            <a:ext cx="9144000" cy="3817620"/>
          </a:xfrm>
        </p:spPr>
      </p:pic>
    </p:spTree>
    <p:extLst>
      <p:ext uri="{BB962C8B-B14F-4D97-AF65-F5344CB8AC3E}">
        <p14:creationId xmlns:p14="http://schemas.microsoft.com/office/powerpoint/2010/main" val="3252628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3626" y="5720482"/>
            <a:ext cx="6998832" cy="804862"/>
          </a:xfrm>
        </p:spPr>
        <p:txBody>
          <a:bodyPr anchor="ctr">
            <a:normAutofit fontScale="55000" lnSpcReduction="20000"/>
          </a:bodyPr>
          <a:lstStyle/>
          <a:p>
            <a:pPr indent="360000" algn="just"/>
            <a:r>
              <a:rPr lang="ru-RU" sz="3200" dirty="0"/>
              <a:t>Тотчас отлетела тень </a:t>
            </a:r>
            <a:r>
              <a:rPr lang="ru-RU" sz="3200" dirty="0" err="1"/>
              <a:t>Эвридики</a:t>
            </a:r>
            <a:r>
              <a:rPr lang="ru-RU" sz="3200" dirty="0"/>
              <a:t>, исчезла, растаяла во </a:t>
            </a:r>
            <a:r>
              <a:rPr lang="ru-RU" sz="3200" dirty="0" smtClean="0"/>
              <a:t>мраке</a:t>
            </a:r>
            <a:r>
              <a:rPr lang="ru-RU" sz="3200" dirty="0"/>
              <a:t>.</a:t>
            </a:r>
          </a:p>
          <a:p>
            <a:pPr indent="360000" algn="just"/>
            <a:r>
              <a:rPr lang="ru-RU" sz="3200" dirty="0"/>
              <a:t>- </a:t>
            </a:r>
            <a:r>
              <a:rPr lang="ru-RU" sz="3200" dirty="0" err="1"/>
              <a:t>Эвридика</a:t>
            </a:r>
            <a:r>
              <a:rPr lang="ru-RU" sz="3200" dirty="0"/>
              <a:t>?!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42" y="943387"/>
            <a:ext cx="7000916" cy="4777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9018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96380" y="5275511"/>
            <a:ext cx="7456040" cy="1321841"/>
          </a:xfrm>
        </p:spPr>
        <p:txBody>
          <a:bodyPr anchor="ctr">
            <a:normAutofit fontScale="92500"/>
          </a:bodyPr>
          <a:lstStyle/>
          <a:p>
            <a:pPr indent="360000" algn="just"/>
            <a:r>
              <a:rPr lang="ru-RU" sz="2000" dirty="0"/>
              <a:t>С отчаянным криком Орфей стал спускаться назад по тропинке и вновь пришёл на берег чёрного Стикса и звал перевозчика. Но напрасно он молил и звал: никто не отозвался на его мольбы. Долго сидел Орфей на берегу Стикса один и ждал. Он не дождался никого.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620688"/>
            <a:ext cx="7488832" cy="4654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7186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43608" y="5079306"/>
            <a:ext cx="7056784" cy="1302022"/>
          </a:xfrm>
        </p:spPr>
        <p:txBody>
          <a:bodyPr anchor="ctr">
            <a:normAutofit fontScale="92500"/>
          </a:bodyPr>
          <a:lstStyle/>
          <a:p>
            <a:pPr indent="360000" algn="just"/>
            <a:r>
              <a:rPr lang="ru-RU" sz="2400" dirty="0"/>
              <a:t>Пришлось ему вернуться на землю и жить. Но он не мог забыть свою единственную любовь - </a:t>
            </a:r>
            <a:r>
              <a:rPr lang="ru-RU" sz="2400" dirty="0" err="1"/>
              <a:t>Эвридику</a:t>
            </a:r>
            <a:r>
              <a:rPr lang="ru-RU" sz="2400" dirty="0"/>
              <a:t>, и память о ней жила в его сердце и в его песнях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56907"/>
            <a:ext cx="7056784" cy="4317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2911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47" y="0"/>
            <a:ext cx="6913306" cy="6858000"/>
          </a:xfrm>
        </p:spPr>
      </p:pic>
      <p:pic>
        <p:nvPicPr>
          <p:cNvPr id="6" name="13  2д.Соло флейты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20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351930"/>
            <a:ext cx="3008313" cy="4691063"/>
          </a:xfrm>
        </p:spPr>
        <p:txBody>
          <a:bodyPr anchor="ctr">
            <a:normAutofit/>
          </a:bodyPr>
          <a:lstStyle/>
          <a:p>
            <a:pPr algn="just"/>
            <a:r>
              <a:rPr lang="ru-RU" sz="2800" dirty="0"/>
              <a:t>На севере Греции, во Фракии, жил певец Орфей. Чудесный дар песен был у него, и слава о нём шла по всей земле греков.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5" y="2077281"/>
            <a:ext cx="5167351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1697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23938"/>
            <a:ext cx="3008313" cy="4691063"/>
          </a:xfrm>
        </p:spPr>
        <p:txBody>
          <a:bodyPr anchor="ctr">
            <a:normAutofit/>
          </a:bodyPr>
          <a:lstStyle/>
          <a:p>
            <a:pPr algn="just"/>
            <a:r>
              <a:rPr lang="ru-RU" sz="3200" dirty="0"/>
              <a:t>За песни полюбила его красавица </a:t>
            </a:r>
            <a:r>
              <a:rPr lang="ru-RU" sz="3200" dirty="0" err="1"/>
              <a:t>Эвридика</a:t>
            </a:r>
            <a:r>
              <a:rPr lang="ru-RU" sz="3200" dirty="0"/>
              <a:t>. Она стала его женой. Но счастье их было недолговечно.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591" y="1933265"/>
            <a:ext cx="5624409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5767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51620" y="366623"/>
            <a:ext cx="6840760" cy="61247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indent="360000" algn="just"/>
            <a:r>
              <a:rPr lang="ru-RU" sz="2800" dirty="0"/>
              <a:t>Однажды Орфей и </a:t>
            </a:r>
            <a:r>
              <a:rPr lang="ru-RU" sz="2800" dirty="0" err="1"/>
              <a:t>Эвридика</a:t>
            </a:r>
            <a:r>
              <a:rPr lang="ru-RU" sz="2800" dirty="0"/>
              <a:t> были в лесу. Орфей играл на своей семиструнной кифаре и пел. </a:t>
            </a:r>
            <a:r>
              <a:rPr lang="ru-RU" sz="2800" dirty="0" err="1"/>
              <a:t>Эвридика</a:t>
            </a:r>
            <a:r>
              <a:rPr lang="ru-RU" sz="2800" dirty="0"/>
              <a:t> собирала цветы на полянах. Незаметно она отошла далеко от мужа, в лесную глушь. Вдруг ей почудилось, что кто-то бежит по лесу, ломая сучья, гонится за ней, она испугалась и, бросив цветы, побежала назад, к Орфею. Она бежала, не разбирая дороги, по густой траве и в стремительном беге ступила в змеиное гнездо. Змея обвилась вокруг её ноги и ужалила. </a:t>
            </a:r>
            <a:r>
              <a:rPr lang="ru-RU" sz="2800" dirty="0" err="1"/>
              <a:t>Эвридика</a:t>
            </a:r>
            <a:r>
              <a:rPr lang="ru-RU" sz="2800" dirty="0"/>
              <a:t> громко закричала от боли и страха и упала на траву.</a:t>
            </a:r>
          </a:p>
        </p:txBody>
      </p:sp>
    </p:spTree>
    <p:extLst>
      <p:ext uri="{BB962C8B-B14F-4D97-AF65-F5344CB8AC3E}">
        <p14:creationId xmlns:p14="http://schemas.microsoft.com/office/powerpoint/2010/main" val="905507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60" y="800708"/>
            <a:ext cx="8377681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262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351930"/>
            <a:ext cx="3008313" cy="4691063"/>
          </a:xfrm>
        </p:spPr>
        <p:txBody>
          <a:bodyPr anchor="ctr">
            <a:noAutofit/>
          </a:bodyPr>
          <a:lstStyle/>
          <a:p>
            <a:pPr indent="360000" algn="just"/>
            <a:r>
              <a:rPr lang="ru-RU" sz="2400" dirty="0"/>
              <a:t>Орфей услышал издали жалобный крик жены и поспешил к ней. Но он увидел, как между деревьев мелькнули большие чёрные крылья, - это Смерть уносила </a:t>
            </a:r>
            <a:r>
              <a:rPr lang="ru-RU" sz="2400" dirty="0" err="1"/>
              <a:t>Эвридику</a:t>
            </a:r>
            <a:r>
              <a:rPr lang="ru-RU" sz="2400" dirty="0"/>
              <a:t> в подземное царство.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080" y="1969269"/>
            <a:ext cx="5560744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8368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1398</Words>
  <Application>Microsoft Office PowerPoint</Application>
  <PresentationFormat>Экран (4:3)</PresentationFormat>
  <Paragraphs>42</Paragraphs>
  <Slides>32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5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Людмила</dc:creator>
  <cp:lastModifiedBy>Светлана Радченко</cp:lastModifiedBy>
  <cp:revision>31</cp:revision>
  <dcterms:created xsi:type="dcterms:W3CDTF">2012-09-19T10:36:28Z</dcterms:created>
  <dcterms:modified xsi:type="dcterms:W3CDTF">2016-06-22T19:17:38Z</dcterms:modified>
</cp:coreProperties>
</file>