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0"/>
  </p:notesMasterIdLst>
  <p:sldIdLst>
    <p:sldId id="256" r:id="rId2"/>
    <p:sldId id="257" r:id="rId3"/>
    <p:sldId id="260" r:id="rId4"/>
    <p:sldId id="262" r:id="rId5"/>
    <p:sldId id="266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18" autoAdjust="0"/>
    <p:restoredTop sz="98698" autoAdjust="0"/>
  </p:normalViewPr>
  <p:slideViewPr>
    <p:cSldViewPr>
      <p:cViewPr>
        <p:scale>
          <a:sx n="100" d="100"/>
          <a:sy n="100" d="100"/>
        </p:scale>
        <p:origin x="-678" y="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A4742E8-6FD6-416A-9E0B-BD9676799780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DA15235-0655-4D90-B511-5DF845173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8669C7-F688-45F7-81C3-4912A05C8D48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167E9F-B5C9-43E3-BCF2-EDD26A798973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1001B4-9E69-47FA-AF20-749ECEAC97D6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C3968B-CDA8-450E-A1A4-8499FD30B7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D28BCF-13F5-44A1-AB4B-0B178B372DED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C60E12-472A-4E79-B43A-53C62CA5C9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A91B0-CDA3-42E6-83B7-84D6E5DF20E7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ECBA81-4704-48EC-9F19-FD1F54DF5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B287A8-6999-405E-BED9-CA8B07CDA22C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C88F55-096E-4C68-8598-C7E771CD92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09479A-696E-4488-AEDD-4815B290B258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EAAB42-741E-4195-B369-46DAB3E746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BC4F14-0066-4737-AA5F-06F23DA5C138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432986-68F1-45EA-B065-FE5C65155A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A38E62-7F3C-440A-B819-A229DBF3F908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71A03C-C605-4F20-9EB8-5304E9E221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B7AB4B-094F-4617-9C0B-59B1B8923B61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71F519-380E-429A-9245-06D2BB10C8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65107F-E5F2-4266-8E61-DC69A42149C6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72AD10-0FCD-4667-9952-98A4AC04F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BC276F-DAD2-411B-81CC-3C6447FBBF2C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BCE9B8-44FF-4CDA-B9AD-CED527D40F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53970A-31B9-40FF-BC25-7839621DCDA0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E3BA4E-C422-4D23-BCC1-3FC885115F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F8D30FE-5162-49B0-B0E6-9E1B72D7F37F}" type="datetimeFigureOut">
              <a:rPr lang="ru-RU" smtClean="0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5A7339E-E319-447D-932A-305B361EFC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3.gif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3006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300" dirty="0" smtClean="0"/>
              <a:t>Все профессии нужны, </a:t>
            </a:r>
            <a:br>
              <a:rPr lang="ru-RU" sz="5300" dirty="0" smtClean="0"/>
            </a:br>
            <a:r>
              <a:rPr lang="ru-RU" sz="5300" dirty="0" smtClean="0"/>
              <a:t>все профессии важны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147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286248" y="3685032"/>
            <a:ext cx="4208528" cy="1529918"/>
          </a:xfrm>
        </p:spPr>
        <p:txBody>
          <a:bodyPr/>
          <a:lstStyle/>
          <a:p>
            <a:r>
              <a:rPr lang="ru-RU" dirty="0" smtClean="0"/>
              <a:t>Выполнила Горнова Елизавета Сергеевна</a:t>
            </a:r>
          </a:p>
          <a:p>
            <a:r>
              <a:rPr lang="ru-RU" dirty="0" smtClean="0"/>
              <a:t>МОУ «СОШ№31»</a:t>
            </a:r>
          </a:p>
          <a:p>
            <a:r>
              <a:rPr lang="en-US" dirty="0" smtClean="0"/>
              <a:t>Gornova.elizaveta@mail.ru</a:t>
            </a:r>
            <a:endParaRPr lang="ru-RU" dirty="0" smtClean="0"/>
          </a:p>
        </p:txBody>
      </p:sp>
      <p:pic>
        <p:nvPicPr>
          <p:cNvPr id="1027" name="Picture 3" descr="F:\imagesCA8KC1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7147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15304" cy="11430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kern="1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+mn-ea"/>
                <a:cs typeface="Aharoni" pitchFamily="2" charset="-79"/>
              </a:rPr>
              <a:t>какие бывают                          профессии ?</a:t>
            </a:r>
            <a:endParaRPr lang="ru-RU" sz="4000" kern="1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ea typeface="+mn-ea"/>
              <a:cs typeface="Aharoni" pitchFamily="2" charset="-79"/>
            </a:endParaRPr>
          </a:p>
        </p:txBody>
      </p:sp>
      <p:pic>
        <p:nvPicPr>
          <p:cNvPr id="8195" name="Рисунок 3" descr="baby1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85938"/>
            <a:ext cx="145573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imagesCA7ELJ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2000250"/>
            <a:ext cx="2371725" cy="177641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029" name="Picture 5" descr="F:\imagesCAPESJ7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14813"/>
            <a:ext cx="2357437" cy="23463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8198" name="Picture 2" descr="F:\ИННА\Инна0003-003-D-o-k-t-o-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1785938"/>
            <a:ext cx="2547938" cy="17859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8199" name="Picture 3" descr="F:\ИННА\post-220326-12698684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63" y="4286250"/>
            <a:ext cx="2290762" cy="22987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8200" name="Picture 4" descr="F:\ИННА\Инна0006-006-SH-v-e-j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63" y="4357688"/>
            <a:ext cx="2643187" cy="198278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619250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9220" name="Picture 10" descr="imagesCAA4L4D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928802"/>
            <a:ext cx="1550987" cy="203041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684213" y="55895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9223" name="Рисунок 3" descr="baby1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357562"/>
            <a:ext cx="10318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F:\ИННА\Инна126743695311843383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14818"/>
            <a:ext cx="1500188" cy="22002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9225" name="Picture 3" descr="F:\ИННА\Инна40824d547f9013f2828360f75ea2738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429132"/>
            <a:ext cx="1487487" cy="2032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9226" name="Picture 4" descr="F:\ИННА\Иннаa8d784d1abba7a780ab6ef0d451a56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4357694"/>
            <a:ext cx="1604962" cy="20002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9228" name="Picture 7" descr="F:\ИННА\Иннаd8bfd4201b9a41cf9d94998a578a6a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1357298"/>
            <a:ext cx="1357312" cy="19748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285728"/>
            <a:ext cx="821537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Какие профессии ты знаешь?</a:t>
            </a:r>
          </a:p>
        </p:txBody>
      </p:sp>
      <p:pic>
        <p:nvPicPr>
          <p:cNvPr id="9230" name="Picture 8" descr="F:\ИННА\ИННАec962fe15b83ae122765e6c5b524b01f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1571612"/>
            <a:ext cx="1571625" cy="215741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9231" name="Picture 16" descr="imag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1643050"/>
            <a:ext cx="1539875" cy="192881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7"/>
            <a:ext cx="928650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Мы 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разные , но мы вместе!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8196" name="Picture 4" descr="F:\ИННА\x_2dd091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472261" cy="499746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4000"/>
              <a:t>физминутка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>
                <a:solidFill>
                  <a:srgbClr val="993300"/>
                </a:solidFill>
                <a:latin typeface="Bookman Old Style" pitchFamily="18" charset="0"/>
              </a:rPr>
              <a:t>Мы дорожки подметаем</a:t>
            </a:r>
            <a:r>
              <a:rPr lang="ru-RU" i="1">
                <a:solidFill>
                  <a:srgbClr val="993300"/>
                </a:solidFill>
                <a:latin typeface="Bookman Old Style" pitchFamily="18" charset="0"/>
              </a:rPr>
              <a:t> (имитация движений)</a:t>
            </a:r>
          </a:p>
          <a:p>
            <a:pPr>
              <a:lnSpc>
                <a:spcPct val="80000"/>
              </a:lnSpc>
            </a:pPr>
            <a:r>
              <a:rPr lang="ru-RU" b="1" i="1">
                <a:solidFill>
                  <a:srgbClr val="993300"/>
                </a:solidFill>
                <a:latin typeface="Bookman Old Style" pitchFamily="18" charset="0"/>
              </a:rPr>
              <a:t>Листья в кучи собираем</a:t>
            </a:r>
            <a:r>
              <a:rPr lang="ru-RU" i="1">
                <a:solidFill>
                  <a:srgbClr val="993300"/>
                </a:solidFill>
                <a:latin typeface="Bookman Old Style" pitchFamily="18" charset="0"/>
              </a:rPr>
              <a:t> (наклониться, имитировать движение)</a:t>
            </a:r>
          </a:p>
          <a:p>
            <a:pPr>
              <a:lnSpc>
                <a:spcPct val="80000"/>
              </a:lnSpc>
            </a:pPr>
            <a:r>
              <a:rPr lang="ru-RU" b="1" i="1">
                <a:solidFill>
                  <a:srgbClr val="993300"/>
                </a:solidFill>
                <a:latin typeface="Bookman Old Style" pitchFamily="18" charset="0"/>
              </a:rPr>
              <a:t>Чтоб гуляя, малыши</a:t>
            </a:r>
          </a:p>
          <a:p>
            <a:pPr>
              <a:lnSpc>
                <a:spcPct val="80000"/>
              </a:lnSpc>
            </a:pPr>
            <a:r>
              <a:rPr lang="ru-RU" b="1" i="1">
                <a:solidFill>
                  <a:srgbClr val="993300"/>
                </a:solidFill>
                <a:latin typeface="Bookman Old Style" pitchFamily="18" charset="0"/>
              </a:rPr>
              <a:t>Веселились от души!</a:t>
            </a:r>
            <a:r>
              <a:rPr lang="ru-RU" i="1">
                <a:solidFill>
                  <a:srgbClr val="993300"/>
                </a:solidFill>
                <a:latin typeface="Bookman Old Style" pitchFamily="18" charset="0"/>
              </a:rPr>
              <a:t> (подскоки на месте)</a:t>
            </a:r>
          </a:p>
          <a:p>
            <a:pPr>
              <a:lnSpc>
                <a:spcPct val="80000"/>
              </a:lnSpc>
            </a:pPr>
            <a:r>
              <a:rPr lang="ru-RU" b="1" i="1">
                <a:solidFill>
                  <a:srgbClr val="993300"/>
                </a:solidFill>
                <a:latin typeface="Bookman Old Style" pitchFamily="18" charset="0"/>
              </a:rPr>
              <a:t>Ох, устали</a:t>
            </a:r>
            <a:r>
              <a:rPr lang="ru-RU" i="1">
                <a:solidFill>
                  <a:srgbClr val="993300"/>
                </a:solidFill>
                <a:latin typeface="Bookman Old Style" pitchFamily="18" charset="0"/>
              </a:rPr>
              <a:t> («обтереть пот со лба»)</a:t>
            </a:r>
          </a:p>
          <a:p>
            <a:pPr>
              <a:lnSpc>
                <a:spcPct val="80000"/>
              </a:lnSpc>
            </a:pPr>
            <a:r>
              <a:rPr lang="ru-RU" b="1" i="1">
                <a:solidFill>
                  <a:srgbClr val="993300"/>
                </a:solidFill>
                <a:latin typeface="Bookman Old Style" pitchFamily="18" charset="0"/>
              </a:rPr>
              <a:t>Отдохнем</a:t>
            </a:r>
            <a:r>
              <a:rPr lang="ru-RU" i="1">
                <a:solidFill>
                  <a:srgbClr val="993300"/>
                </a:solidFill>
                <a:latin typeface="Bookman Old Style" pitchFamily="18" charset="0"/>
              </a:rPr>
              <a:t> (присесть)</a:t>
            </a:r>
          </a:p>
          <a:p>
            <a:pPr>
              <a:lnSpc>
                <a:spcPct val="80000"/>
              </a:lnSpc>
            </a:pPr>
            <a:r>
              <a:rPr lang="ru-RU" b="1" i="1">
                <a:solidFill>
                  <a:srgbClr val="993300"/>
                </a:solidFill>
                <a:latin typeface="Bookman Old Style" pitchFamily="18" charset="0"/>
              </a:rPr>
              <a:t>И домой скорей пойдем</a:t>
            </a:r>
            <a:r>
              <a:rPr lang="ru-RU" i="1">
                <a:solidFill>
                  <a:srgbClr val="993300"/>
                </a:solidFill>
                <a:latin typeface="Bookman Old Style" pitchFamily="18" charset="0"/>
              </a:rPr>
              <a:t> (шаги на месте</a:t>
            </a:r>
            <a:r>
              <a:rPr lang="ru-RU" sz="1800" i="1">
                <a:solidFill>
                  <a:srgbClr val="993300"/>
                </a:solidFill>
                <a:latin typeface="Bookman Old Style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ru-RU" sz="1800" i="1">
              <a:solidFill>
                <a:srgbClr val="99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79974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Кем ты хочешь стать?</a:t>
            </a:r>
          </a:p>
        </p:txBody>
      </p:sp>
      <p:pic>
        <p:nvPicPr>
          <p:cNvPr id="9219" name="Picture 2" descr="F:\ИННА\Иннаlink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71875"/>
            <a:ext cx="5357813" cy="292893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9220" name="Picture 4" descr="F:\imagesCASGDP9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85875"/>
            <a:ext cx="5357812" cy="20256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ИННА\Инна0010-016-Professii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571625"/>
            <a:ext cx="2147887" cy="19335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6147" name="Picture 3" descr="F:\ИННА\897a51c22dd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643063"/>
            <a:ext cx="1500188" cy="175101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6148" name="Picture 4" descr="F:\ИННА\Инна8cd89845ca8fee32543651f661587a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929066"/>
            <a:ext cx="1643063" cy="225901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6150" name="Picture 6" descr="F:\ИННА\иННА1c162209d951c4b46ce3f222565082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929066"/>
            <a:ext cx="1643063" cy="2286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6151" name="Picture 7" descr="F:\ИННА\Инна1267436957239420579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000504"/>
            <a:ext cx="1500187" cy="22479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6152" name="Рисунок 3" descr="baby18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8" y="1171575"/>
            <a:ext cx="13573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827584" y="188640"/>
            <a:ext cx="705678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haroni" pitchFamily="2" charset="-79"/>
              </a:rPr>
              <a:t>КТО ПОТРУДИЛСЯ?</a:t>
            </a:r>
            <a:endParaRPr lang="ru-RU" sz="44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cs typeface="Aharoni" pitchFamily="2" charset="-79"/>
            </a:endParaRPr>
          </a:p>
        </p:txBody>
      </p:sp>
      <p:pic>
        <p:nvPicPr>
          <p:cNvPr id="29698" name="Picture 2" descr="C:\Users\3\Desktop\575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4071942"/>
            <a:ext cx="1785950" cy="2187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33265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ЧАСТИ       ЭКОНОМИКИ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428604"/>
            <a:ext cx="3429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ПРОФЕССИИ</a:t>
            </a:r>
            <a:endParaRPr lang="ru-R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7172" name="Picture 2" descr="F:\ИННА\Иннаa2638c15cc76c530753fe8861e8cd8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857375"/>
            <a:ext cx="1571625" cy="19589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7173" name="Picture 6" descr="F:\ИННА\Инна0012-012-Mekha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571750"/>
            <a:ext cx="2071688" cy="15541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7174" name="Picture 7" descr="F:\ИННА\Инна0004-004-SHve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071563"/>
            <a:ext cx="1928812" cy="13398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7175" name="Picture 4" descr="F:\ИННА\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4429125"/>
            <a:ext cx="1730375" cy="21399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7176" name="Picture 5" descr="F:\ИННА\Инна0019-019-Professii-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4429125"/>
            <a:ext cx="2000250" cy="17684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7177" name="Прямоугольник 8"/>
          <p:cNvSpPr>
            <a:spLocks noChangeArrowheads="1"/>
          </p:cNvSpPr>
          <p:nvPr/>
        </p:nvSpPr>
        <p:spPr bwMode="auto">
          <a:xfrm>
            <a:off x="323850" y="1484313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Trebuchet MS" pitchFamily="34" charset="0"/>
              </a:rPr>
              <a:t>ПРОМЫШЛЕННОСТЬ </a:t>
            </a:r>
          </a:p>
        </p:txBody>
      </p:sp>
      <p:sp>
        <p:nvSpPr>
          <p:cNvPr id="7178" name="Прямоугольник 7"/>
          <p:cNvSpPr>
            <a:spLocks noChangeArrowheads="1"/>
          </p:cNvSpPr>
          <p:nvPr/>
        </p:nvSpPr>
        <p:spPr bwMode="auto">
          <a:xfrm>
            <a:off x="214313" y="2428875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rebuchet MS" pitchFamily="34" charset="0"/>
              </a:rPr>
              <a:t>СЕЛЬСКОЕ ХОЗЯЙСТВО</a:t>
            </a:r>
          </a:p>
        </p:txBody>
      </p:sp>
      <p:sp>
        <p:nvSpPr>
          <p:cNvPr id="7179" name="TextBox 4"/>
          <p:cNvSpPr txBox="1">
            <a:spLocks noChangeArrowheads="1"/>
          </p:cNvSpPr>
          <p:nvPr/>
        </p:nvSpPr>
        <p:spPr bwMode="auto">
          <a:xfrm>
            <a:off x="214313" y="3643313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Trebuchet MS" pitchFamily="34" charset="0"/>
              </a:rPr>
              <a:t> СТРОИТЕЛЬСТВО  </a:t>
            </a:r>
          </a:p>
        </p:txBody>
      </p:sp>
      <p:sp>
        <p:nvSpPr>
          <p:cNvPr id="7180" name="Прямоугольник 6"/>
          <p:cNvSpPr>
            <a:spLocks noChangeArrowheads="1"/>
          </p:cNvSpPr>
          <p:nvPr/>
        </p:nvSpPr>
        <p:spPr bwMode="auto">
          <a:xfrm>
            <a:off x="285750" y="4714875"/>
            <a:ext cx="1827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Trebuchet MS" pitchFamily="34" charset="0"/>
              </a:rPr>
              <a:t>ТРАНСПОРТ </a:t>
            </a:r>
          </a:p>
        </p:txBody>
      </p:sp>
      <p:sp>
        <p:nvSpPr>
          <p:cNvPr id="7181" name="Прямоугольник 5"/>
          <p:cNvSpPr>
            <a:spLocks noChangeArrowheads="1"/>
          </p:cNvSpPr>
          <p:nvPr/>
        </p:nvSpPr>
        <p:spPr bwMode="auto">
          <a:xfrm>
            <a:off x="214313" y="5715000"/>
            <a:ext cx="161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Trebuchet MS" pitchFamily="34" charset="0"/>
              </a:rPr>
              <a:t>ТОРГОВЛЯ</a:t>
            </a:r>
          </a:p>
        </p:txBody>
      </p:sp>
    </p:spTree>
  </p:cSld>
  <p:clrMapOvr>
    <a:masterClrMapping/>
  </p:clrMapOvr>
  <p:transition spd="med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1034</TotalTime>
  <Words>105</Words>
  <Application>Microsoft Office PowerPoint</Application>
  <PresentationFormat>Экран (4:3)</PresentationFormat>
  <Paragraphs>26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Trebuchet MS</vt:lpstr>
      <vt:lpstr>Wingdings 2</vt:lpstr>
      <vt:lpstr>Wingdings</vt:lpstr>
      <vt:lpstr>Calibri</vt:lpstr>
      <vt:lpstr>Аспект</vt:lpstr>
      <vt:lpstr>Все профессии нужны,  все профессии важны.</vt:lpstr>
      <vt:lpstr>какие бывают                          профессии ?</vt:lpstr>
      <vt:lpstr>Слайд 3</vt:lpstr>
      <vt:lpstr>Слайд 4</vt:lpstr>
      <vt:lpstr>физминутка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важны,  все профессии нужны.</dc:title>
  <dc:creator>И</dc:creator>
  <cp:lastModifiedBy>3</cp:lastModifiedBy>
  <cp:revision>117</cp:revision>
  <dcterms:created xsi:type="dcterms:W3CDTF">2010-11-28T13:08:58Z</dcterms:created>
  <dcterms:modified xsi:type="dcterms:W3CDTF">2016-04-15T06:28:28Z</dcterms:modified>
</cp:coreProperties>
</file>