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79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78" r:id="rId12"/>
    <p:sldId id="267" r:id="rId13"/>
    <p:sldId id="269" r:id="rId14"/>
    <p:sldId id="268" r:id="rId15"/>
    <p:sldId id="273" r:id="rId16"/>
    <p:sldId id="270" r:id="rId17"/>
    <p:sldId id="272" r:id="rId18"/>
    <p:sldId id="274" r:id="rId19"/>
    <p:sldId id="275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BB9"/>
    <a:srgbClr val="F030E2"/>
    <a:srgbClr val="EE12DE"/>
    <a:srgbClr val="275EA1"/>
    <a:srgbClr val="EB15AE"/>
    <a:srgbClr val="00FFFF"/>
    <a:srgbClr val="99FFCC"/>
    <a:srgbClr val="33CCFF"/>
    <a:srgbClr val="A0131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8B9C-32EA-410A-8544-EB54E3645E8A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A277-EAD6-4640-87AD-0E1E827B5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A47F-19AE-4CF1-A040-060C30D3C781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639E-8BC7-41CE-B81F-73B229E5C750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2822-5AA6-4D7F-AFF0-A24BA8792E8C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49E-6D34-4117-8254-D8BD17BECD19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57E7-DC27-4877-AE41-AF4E0F3E4E85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2496-61BC-4EB2-B1D1-C2B0AF663D06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DED4-2548-4AED-8804-CF5D28EDE878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6FD4-CF2D-453C-BF89-F0390A1148EA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2518-A347-40E5-8120-645B26CA5624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FE1B-E31E-42A0-B167-5008AACC32A4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42B0-2122-4443-84F3-A6B681A7CEAC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F8DF-302C-46EC-B82D-5C2AE3422FC5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84FB-16EB-4ABF-A845-367EF54ED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23224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Полет во Вселенную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661248"/>
            <a:ext cx="6400800" cy="98566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Воспитатель высшей категории</a:t>
            </a:r>
          </a:p>
          <a:p>
            <a:pPr algn="r"/>
            <a:r>
              <a:rPr lang="ru-RU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Самко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Елена Ивановна</a:t>
            </a:r>
            <a:endParaRPr lang="ru-RU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Планета Меркурий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еркурий.jpg"/>
          <p:cNvPicPr>
            <a:picLocks noChangeAspect="1"/>
          </p:cNvPicPr>
          <p:nvPr/>
        </p:nvPicPr>
        <p:blipFill>
          <a:blip r:embed="rId2" cstate="print"/>
          <a:srcRect l="21651" t="7560" r="21651" b="2200"/>
          <a:stretch>
            <a:fillRect/>
          </a:stretch>
        </p:blipFill>
        <p:spPr>
          <a:xfrm>
            <a:off x="899592" y="980728"/>
            <a:ext cx="4248472" cy="4226032"/>
          </a:xfrm>
          <a:prstGeom prst="rect">
            <a:avLst/>
          </a:prstGeom>
        </p:spPr>
      </p:pic>
      <p:pic>
        <p:nvPicPr>
          <p:cNvPr id="6" name="Рисунок 5" descr="iC3JGU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6185" y="3140968"/>
            <a:ext cx="3228303" cy="327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Рисунок 3" descr="4-сез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984776" cy="62009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b="1" dirty="0" smtClean="0"/>
              <a:t>Планета Венера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Venus-2-1024x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836712"/>
            <a:ext cx="5425408" cy="5319443"/>
          </a:xfrm>
          <a:prstGeom prst="rect">
            <a:avLst/>
          </a:prstGeom>
        </p:spPr>
      </p:pic>
      <p:pic>
        <p:nvPicPr>
          <p:cNvPr id="6" name="Рисунок 5" descr="iC3JGU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1" y="3584014"/>
            <a:ext cx="3048791" cy="309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4716016" y="1700808"/>
            <a:ext cx="4860032" cy="4941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PNCCELYZ.jpg"/>
          <p:cNvPicPr>
            <a:picLocks noChangeAspect="1"/>
          </p:cNvPicPr>
          <p:nvPr/>
        </p:nvPicPr>
        <p:blipFill>
          <a:blip r:embed="rId2" cstate="print"/>
          <a:srcRect r="641" b="818"/>
          <a:stretch>
            <a:fillRect/>
          </a:stretch>
        </p:blipFill>
        <p:spPr>
          <a:xfrm>
            <a:off x="5796136" y="2204864"/>
            <a:ext cx="2808312" cy="3888432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1475656" y="1124744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3528" y="404664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275856" y="692696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876256" y="188640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23728" y="3212976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987824" y="2276872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956376" y="980728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148064" y="980728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51520" y="3429000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39552" y="2492896"/>
            <a:ext cx="720080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95536" y="1484784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331640" y="3717032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835696" y="2348880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051720" y="332656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4067944" y="1628800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139952" y="2492896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427984" y="332656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5940152" y="260648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411760" y="1484784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491880" y="3140968"/>
            <a:ext cx="495672" cy="49567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4184299-open-bag.jpg"/>
          <p:cNvPicPr>
            <a:picLocks noChangeAspect="1"/>
          </p:cNvPicPr>
          <p:nvPr/>
        </p:nvPicPr>
        <p:blipFill>
          <a:blip r:embed="rId3" cstate="print"/>
          <a:srcRect l="14112" t="12330" r="14294" b="11149"/>
          <a:stretch>
            <a:fillRect/>
          </a:stretch>
        </p:blipFill>
        <p:spPr>
          <a:xfrm>
            <a:off x="5220072" y="4437112"/>
            <a:ext cx="864096" cy="116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32 0.00741 0.03298 0.01343 0.04878 0.02222 C 0.05295 0.02454 0.05538 0.03079 0.05937 0.03334 C 0.06458 0.03681 0.07066 0.03727 0.07604 0.03982 C 0.0868 0.04491 0.09461 0.05371 0.1059 0.05718 C 0.12534 0.0831 0.11597 0.07685 0.12968 0.08426 C 0.1368 0.09375 0.14948 0.10787 0.1559 0.11922 C 0.16475 0.13519 0.17517 0.15116 0.18559 0.16528 C 0.18993 0.18519 0.18507 0.16829 0.19392 0.18588 C 0.19618 0.19051 0.19566 0.19676 0.19757 0.20162 C 0.19878 0.20463 0.20086 0.20672 0.20225 0.20972 C 0.20329 0.21227 0.20399 0.21482 0.20468 0.21759 C 0.2052 0.21968 0.20503 0.22199 0.2059 0.22384 C 0.20954 0.23218 0.21493 0.23889 0.2177 0.24769 C 0.21979 0.2544 0.21979 0.26204 0.22257 0.26829 C 0.22465 0.27269 0.2309 0.2794 0.2309 0.2794 C 0.23663 0.29491 0.25243 0.32153 0.26302 0.33033 C 0.28246 0.36366 0.31493 0.37037 0.34392 0.37778 C 0.35329 0.38634 0.3625 0.38704 0.37378 0.39051 C 0.37725 0.39167 0.38437 0.39375 0.38437 0.39375 C 0.396 0.40162 0.42031 0.40394 0.42968 0.41435 C 0.43715 0.42269 0.43802 0.425 0.4427 0.43334 C 0.44184 0.4713 0.44687 0.47477 0.43333 0.49375 C 0.4302 0.50949 0.43489 0.49306 0.42847 0.50162 C 0.4276 0.50278 0.42812 0.50533 0.42725 0.50648 C 0.42604 0.5081 0.42413 0.50857 0.42257 0.50972 C 0.41753 0.51945 0.41562 0.5338 0.42257 0.54306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4.07407E-6 C 0.12605 0.00209 0.23403 0.00047 0.35348 0.01412 C 0.37188 0.02523 0.3941 0.03033 0.41424 0.03334 C 0.41737 0.03519 0.41997 0.03634 0.42257 0.03959 C 0.42587 0.04375 0.42778 0.0507 0.43212 0.05232 C 0.4349 0.05347 0.43768 0.0544 0.44046 0.05556 C 0.44445 0.06065 0.44914 0.0632 0.45348 0.06806 C 0.45921 0.07431 0.46407 0.08172 0.47014 0.08727 C 0.47223 0.09769 0.4724 0.10695 0.47744 0.11574 C 0.48039 0.13403 0.48317 0.15463 0.48924 0.1713 C 0.4908 0.18357 0.49393 0.19121 0.50122 0.19838 C 0.50869 0.21343 0.5198 0.22315 0.52622 0.23959 C 0.52587 0.24375 0.52622 0.24838 0.52501 0.25232 C 0.52414 0.25509 0.52101 0.25579 0.52014 0.25857 C 0.51841 0.26412 0.51928 0.2706 0.51789 0.27616 C 0.5191 0.31783 0.5191 0.30255 0.5191 0.32222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0.01754 -0.00602 0.03264 -0.01574 0.05 -0.02222 C 0.05556 -0.02431 0.06111 -0.02662 0.06667 -0.02847 C 0.07222 -0.03033 0.07778 -0.03125 0.08334 -0.03333 C 0.08785 -0.03495 0.09184 -0.03866 0.09636 -0.03958 C 0.10729 -0.0419 0.11858 -0.04167 0.12969 -0.04283 C 0.13854 -0.0456 0.14775 -0.04699 0.1559 -0.05232 C 0.16875 -0.06088 0.18073 -0.06991 0.1941 -0.07778 C 0.20139 -0.08195 0.2099 -0.08056 0.21788 -0.08241 C 0.25556 -0.1044 0.34045 -0.09838 0.34045 -0.09838 C 0.36667 -0.1044 0.39254 -0.10857 0.4191 -0.11111 C 0.48646 -0.1088 0.45695 -0.12639 0.47257 -0.09838 C 0.47674 -0.06366 0.47674 -0.07199 0.47379 -0.0206 C 0.47379 -0.01921 0.46997 -0.0081 0.4691 -0.00625 C 0.46754 -0.00301 0.46424 0.00324 0.46424 0.00324 C 0.45712 0.03102 0.46684 0.07014 0.4441 0.08588 C 0.44288 0.08842 0.44045 0.09074 0.44045 0.09375 C 0.44045 0.1044 0.44931 0.10717 0.45469 0.10972 C 0.4592 0.11551 0.45712 0.11273 0.46077 0.11759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85185E-6 C 0.00244 0.00648 0.00469 0.01273 0.00712 0.01921 C 0.00782 0.02107 0.00747 0.02361 0.00834 0.02546 C 0.01598 0.04028 0.01598 0.02593 0.02275 0.04931 C 0.02518 0.05741 0.02761 0.06366 0.03212 0.06991 C 0.03785 0.1 0.04115 0.12986 0.04532 0.16042 C 0.04671 0.23194 0.04237 0.20579 0.05365 0.24607 C 0.05643 0.25602 0.05608 0.27014 0.0632 0.27616 C 0.0658 0.28565 0.06633 0.29907 0.07275 0.30486 C 0.07466 0.31551 0.07605 0.32616 0.07865 0.33657 C 0.07952 0.33982 0.08039 0.34282 0.08108 0.34583 C 0.0823 0.35185 0.08455 0.36366 0.08455 0.36366 C 0.0849 0.39769 0.07744 0.49213 0.10122 0.53495 C 0.10869 0.59259 0.10712 0.52917 0.10712 0.63032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5185E-6 C 0.00157 0.00417 0.00261 0.00903 0.00487 0.01273 C 0.0106 0.02199 0.02188 0.02338 0.02865 0.03009 C 0.03473 0.03611 0.03994 0.04352 0.04654 0.04908 C 0.04827 0.05579 0.05209 0.05834 0.05608 0.06343 C 0.05938 0.08148 0.05608 0.07107 0.06199 0.08241 C 0.06442 0.08704 0.0691 0.09676 0.0691 0.09676 C 0.0731 0.11505 0.08265 0.125 0.09063 0.13959 C 0.09254 0.14306 0.09376 0.14699 0.09532 0.1507 C 0.09619 0.15278 0.09671 0.15509 0.09775 0.15718 C 0.10157 0.16412 0.10591 0.17107 0.10834 0.1794 C 0.11355 0.19676 0.11754 0.22477 0.12744 0.23796 C 0.12883 0.24306 0.13299 0.25972 0.13577 0.26343 C 0.13751 0.26574 0.14063 0.26528 0.14289 0.26667 C 0.14584 0.26852 0.14862 0.2706 0.15122 0.27292 C 0.15782 0.27871 0.16824 0.28982 0.17622 0.29352 C 0.18195 0.2963 0.19289 0.29722 0.19897 0.29838 C 0.21529 0.31459 0.23994 0.31273 0.25956 0.31412 C 0.2698 0.31621 0.27848 0.31898 0.2882 0.32222 C 0.29619 0.32847 0.29393 0.32755 0.30487 0.33171 C 0.31164 0.33426 0.32501 0.33935 0.32501 0.33935 C 0.33265 0.34584 0.3389 0.34931 0.34775 0.35232 C 0.3547 0.36204 0.36442 0.36875 0.37397 0.37292 C 0.3764 0.375 0.37848 0.37778 0.38108 0.3794 C 0.38334 0.38079 0.38629 0.38033 0.3882 0.38241 C 0.39046 0.38472 0.39046 0.39005 0.39289 0.3919 C 0.39827 0.39607 0.40487 0.39722 0.41077 0.4 C 0.41424 0.40162 0.41685 0.40579 0.42032 0.40787 C 0.42414 0.41019 0.43612 0.4132 0.43942 0.41412 C 0.44393 0.4206 0.45088 0.42338 0.4573 0.42523 C 0.45904 0.43658 0.45643 0.42824 0.46442 0.43496 C 0.46581 0.43611 0.4665 0.43843 0.46789 0.43959 C 0.479 0.44861 0.47952 0.44746 0.49167 0.4507 C 0.50313 0.46088 0.5165 0.46482 0.52987 0.46667 C 0.53143 0.46713 0.53317 0.46736 0.53456 0.46829 C 0.53716 0.46991 0.53907 0.47315 0.54167 0.47454 C 0.54549 0.47639 0.54966 0.47662 0.55365 0.47778 C 0.56355 0.4875 0.56702 0.48634 0.57501 0.5 C 0.57431 0.51019 0.57831 0.53496 0.56789 0.53959 C 0.56598 0.54746 0.56285 0.5456 0.5573 0.54908 C 0.55435 0.55579 0.55313 0.56088 0.54775 0.56343 C 0.54463 0.5757 0.54914 0.55949 0.54289 0.57454 C 0.54185 0.57709 0.5415 0.57986 0.54063 0.58241 C 0.53994 0.58426 0.53907 0.58565 0.5382 0.58727 C 0.53785 0.58935 0.53785 0.59167 0.53699 0.59352 C 0.53612 0.59514 0.53351 0.59491 0.53334 0.59676 C 0.5323 0.60996 0.53334 0.62315 0.53334 0.63634 " pathEditMode="relative" ptsTypes="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3.7037E-6 C 0.00243 0.00046 0.0052 -0.00023 0.00712 0.00162 C 0.00886 0.00324 0.00869 0.00694 0.00955 0.00949 C 0.01233 0.01759 0.01198 0.01597 0.01667 0.02384 C 0.01806 0.02963 0.01997 0.03541 0.02153 0.0412 C 0.02414 0.08125 0.01962 0.03518 0.02743 0.0699 C 0.02987 0.08078 0.02968 0.09375 0.03212 0.10486 C 0.03716 0.12754 0.04461 0.15231 0.05712 0.1699 C 0.06389 0.19097 0.05972 0.18379 0.06666 0.19375 C 0.06961 0.20532 0.06527 0.19051 0.07152 0.20324 C 0.07222 0.20463 0.07188 0.20648 0.07257 0.20787 C 0.07466 0.2125 0.07761 0.2162 0.07987 0.2206 C 0.08698 0.25069 0.07726 0.21504 0.08576 0.23495 C 0.09098 0.24745 0.09098 0.26065 0.1 0.2699 C 0.1033 0.28055 0.10556 0.28935 0.11077 0.29838 C 0.11337 0.31041 0.1158 0.32361 0.12153 0.33333 C 0.1231 0.34815 0.12066 0.33842 0.12622 0.34768 C 0.1283 0.35115 0.13212 0.35879 0.13212 0.35879 C 0.13247 0.36041 0.13264 0.36203 0.13334 0.36342 C 0.13438 0.36528 0.13629 0.3662 0.13698 0.36828 C 0.14202 0.38287 0.13421 0.37407 0.14167 0.38102 C 0.14879 0.40416 0.14879 0.41504 0.14879 0.44282 " pathEditMode="relative" ptsTypes="fffffffffffffffffffff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7.40741E-7 C 0.00277 -0.00047 0.00555 -0.00232 0.00833 -0.00139 C 0.01197 7.40741E-7 0.0144 0.00439 0.01788 0.00648 C 0.01979 0.00763 0.02187 0.00763 0.02378 0.0081 C 0.0427 0.03009 0.06718 0.04097 0.09045 0.05254 C 0.09322 0.05393 0.096 0.05532 0.09878 0.05717 C 0.10086 0.05856 0.1026 0.06088 0.10486 0.06203 C 0.11024 0.06504 0.12152 0.0699 0.12152 0.0699 C 0.12499 0.07731 0.13159 0.07893 0.13697 0.08425 C 0.14201 0.08935 0.14583 0.0956 0.15121 0.1 C 0.1592 0.11574 0.14826 0.09606 0.15711 0.10648 C 0.16024 0.11018 0.1684 0.12523 0.17031 0.1287 C 0.17465 0.1449 0.17899 0.16088 0.18819 0.17314 C 0.18993 0.178 0.1927 0.1824 0.19409 0.1875 C 0.19531 0.19213 0.19513 0.19722 0.19652 0.20162 C 0.19913 0.21041 0.20468 0.22175 0.20833 0.23032 C 0.20972 0.23379 0.20902 0.23842 0.21076 0.24143 C 0.21388 0.24675 0.21788 0.25092 0.22152 0.25555 C 0.22829 0.26435 0.2335 0.28009 0.24288 0.28425 C 0.25607 0.29884 0.26857 0.31574 0.2809 0.33194 C 0.29947 0.35648 0.26961 0.31666 0.29166 0.34606 C 0.29288 0.34768 0.29531 0.35092 0.29531 0.35092 C 0.296 0.353 0.29652 0.35532 0.29756 0.35717 C 0.29861 0.35902 0.30052 0.35995 0.30121 0.36203 C 0.30208 0.36435 0.30173 0.36736 0.30243 0.3699 C 0.30329 0.37268 0.30486 0.375 0.3059 0.37777 C 0.30815 0.38402 0.30607 0.38171 0.30833 0.38888 C 0.31041 0.39537 0.31319 0.40162 0.31545 0.4081 C 0.31822 0.43032 0.31371 0.4074 0.32152 0.42222 C 0.32881 0.43588 0.31597 0.42291 0.32621 0.43194 C 0.32829 0.44513 0.32864 0.44791 0.32864 0.46365 " pathEditMode="relative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C 0.00278 0.02592 0.00573 0.05139 -0.00607 0.07315 C -0.00746 0.07916 -0.00816 0.08379 -0.01076 0.08889 C -0.01198 0.0912 -0.01666 0.09791 -0.01788 0.10162 C -0.01927 0.10579 -0.01944 0.11065 -0.02153 0.11435 C -0.02291 0.1169 -0.02552 0.11759 -0.02743 0.11921 C -0.03541 0.12639 -0.03993 0.13426 -0.04896 0.13819 C -0.05868 0.1544 -0.04791 0.13842 -0.06076 0.15092 C -0.07552 0.16504 -0.0651 0.15972 -0.07396 0.16366 C -0.07621 0.17338 -0.07291 0.16389 -0.08229 0.17153 C -0.08767 0.17592 -0.09218 0.18264 -0.09774 0.18727 C -0.10243 0.19745 -0.11232 0.20579 -0.11909 0.21273 C -0.12465 0.21852 -0.12899 0.22592 -0.13455 0.23171 C -0.13489 0.23333 -0.13524 0.23495 -0.13576 0.23657 C -0.13646 0.23842 -0.13767 0.23958 -0.13819 0.24143 C -0.13975 0.24699 -0.14045 0.25301 -0.14166 0.25879 C -0.14253 0.26319 -0.14409 0.26736 -0.14531 0.27153 C -0.14618 0.28264 -0.14618 0.29398 -0.14774 0.30486 C -0.14861 0.31041 -0.15173 0.31504 -0.15243 0.3206 C -0.15364 0.3294 -0.15295 0.33866 -0.15364 0.34745 C -0.15521 0.36898 -0.16389 0.40416 -0.17031 0.42384 C -0.17153 0.43403 -0.17326 0.43958 -0.17621 0.4493 C -0.17986 0.51018 -0.17274 0.57153 -0.17864 0.63171 C -0.17743 0.66041 -0.17743 0.64977 -0.17743 0.66366 " pathEditMode="relative" ptsTypes="fffffffffffffffffffffff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91 0.00324 0.0033 0.00718 0.0059 0.00949 C 0.00885 0.01227 0.01319 0.01111 0.01667 0.01273 C 0.02535 0.01643 0.03281 0.01898 0.04167 0.02222 C 0.06371 0.03032 0.07656 0.0375 0.1 0.03958 C 0.11302 0.04398 0.12621 0.04444 0.13923 0.04907 C 0.15173 0.0537 0.16371 0.06088 0.17621 0.06505 C 0.18368 0.075 0.19236 0.07917 0.20243 0.08241 C 0.21111 0.08843 0.2033 0.08218 0.2118 0.0919 C 0.21597 0.09676 0.2217 0.09884 0.22621 0.10301 C 0.24739 0.12245 0.22153 0.10417 0.2441 0.11898 C 0.25798 0.1375 0.27587 0.15162 0.2941 0.16181 C 0.29896 0.16875 0.30573 0.17014 0.3118 0.17454 C 0.3158 0.17755 0.31996 0.18032 0.32378 0.18403 C 0.32986 0.19005 0.32483 0.18773 0.3309 0.1919 C 0.34548 0.20162 0.36059 0.21042 0.37621 0.21574 C 0.37743 0.21736 0.3783 0.21944 0.37969 0.2206 C 0.38073 0.22153 0.38229 0.22106 0.38333 0.22222 C 0.38594 0.225 0.38802 0.22847 0.39045 0.23171 C 0.39167 0.23333 0.3941 0.23634 0.3941 0.23634 C 0.39531 0.24167 0.39618 0.24699 0.39757 0.25231 C 0.39653 0.28727 0.39167 0.31944 0.39167 0.35393 " pathEditMode="relative" ptsTypes="fffffffffffffffffffff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C 0.04167 -0.02083 0.08959 -0.01712 0.13334 -0.02222 C 0.15938 -0.03425 0.19514 -0.03796 0.22257 -0.03981 C 0.24775 -0.05161 0.27587 -0.05277 0.30226 -0.05717 C 0.34601 -0.05671 0.38959 -0.05694 0.43334 -0.05555 C 0.44045 -0.05532 0.45226 -0.04073 0.46181 -0.03819 C 0.46632 -0.0331 0.47049 -0.02638 0.47604 -0.02384 C 0.47761 -0.02222 0.47917 -0.02036 0.48091 -0.01921 C 0.48316 -0.01782 0.48594 -0.01782 0.48802 -0.01597 C 0.48976 -0.01458 0.49011 -0.01157 0.49167 -0.00972 C 0.49827 -0.00185 0.49966 -0.003 0.50834 5.55556E-6 C 0.5125 0.00857 0.52153 0.01413 0.52847 0.01899 C 0.53229 0.02894 0.54063 0.03681 0.54636 0.04445 C 0.54896 0.04792 0.55035 0.05278 0.55226 0.05695 C 0.55261 0.05973 0.55261 0.06251 0.55347 0.06505 C 0.55434 0.06737 0.5566 0.06876 0.55712 0.0713 C 0.55834 0.07709 0.55782 0.08311 0.55834 0.0889 C 0.55851 0.09052 0.55903 0.0919 0.55938 0.09353 C 0.55886 0.1095 0.5599 0.12524 0.55938 0.14121 C 0.55903 0.1507 0.55782 0.16019 0.55712 0.16968 C 0.55695 0.1713 0.55712 0.17292 0.55712 0.17454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C 0.01198 0.00046 0.02396 3.7037E-7 0.03577 0.00162 C 0.04514 0.00301 0.05365 0.01041 0.06302 0.01273 C 0.10868 0.02384 0.15695 0.02731 0.20122 0.04768 C 0.21597 0.05439 0.22917 0.06388 0.24288 0.07291 C 0.25347 0.08009 0.2467 0.07176 0.25712 0.08101 C 0.27309 0.09537 0.27396 0.10069 0.29167 0.10463 C 0.30156 0.11365 0.31302 0.1199 0.325 0.12222 C 0.33872 0.13148 0.35191 0.13888 0.36667 0.14444 C 0.37431 0.15463 0.379 0.15949 0.38924 0.16342 C 0.39809 0.17314 0.40747 0.18125 0.41788 0.18726 C 0.42622 0.19838 0.43993 0.20486 0.44636 0.21898 C 0.44757 0.22152 0.44896 0.22407 0.45 0.22685 C 0.45104 0.22939 0.45122 0.2324 0.45243 0.23495 C 0.45452 0.23958 0.45955 0.24768 0.45955 0.24768 C 0.46129 0.25902 0.47101 0.2787 0.47622 0.28888 C 0.47865 0.30115 0.48577 0.31041 0.48924 0.32222 C 0.4908 0.32777 0.49757 0.33657 0.49757 0.33657 C 0.5033 0.35532 0.50452 0.35671 0.51545 0.3699 C 0.52761 0.38426 0.52031 0.38032 0.52847 0.38402 C 0.53264 0.38958 0.53629 0.38981 0.54045 0.39513 C 0.54132 0.39722 0.54167 0.4 0.54288 0.40162 C 0.54375 0.40277 0.54531 0.40231 0.54636 0.40324 C 0.55035 0.40671 0.55174 0.41226 0.5559 0.41574 C 0.55781 0.42361 0.55868 0.43171 0.56077 0.43958 C 0.56181 0.4699 0.55469 0.46828 0.56545 0.46828 " pathEditMode="relative" ptsTypes="ffffffff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22222E-6 C 0.01197 0.00486 0.0236 0.01319 0.03576 0.01597 C 0.03958 0.01852 0.04392 0.01944 0.04756 0.02222 C 0.04912 0.02338 0.04982 0.02569 0.05121 0.02708 C 0.05885 0.03426 0.06701 0.04143 0.07621 0.04444 C 0.09166 0.05764 0.10694 0.07106 0.12256 0.08403 C 0.12569 0.08657 0.12864 0.09005 0.13211 0.09213 C 0.13558 0.09421 0.14287 0.09676 0.14287 0.09676 C 0.15277 0.10764 0.16388 0.11319 0.17499 0.1206 C 0.18506 0.12731 0.19374 0.13727 0.20346 0.14444 C 0.2052 0.14583 0.20642 0.14838 0.20833 0.1493 C 0.21214 0.15116 0.21614 0.15139 0.22013 0.15231 C 0.23159 0.15833 0.23784 0.17037 0.24756 0.1794 C 0.2493 0.18611 0.25451 0.19005 0.25833 0.19514 C 0.26041 0.20926 0.2618 0.21088 0.25954 0.22847 C 0.25833 0.23773 0.25294 0.2463 0.25121 0.25555 C 0.2493 0.26551 0.24808 0.27569 0.24635 0.28565 C 0.24739 0.30116 0.24687 0.31481 0.25242 0.32847 C 0.25433 0.33333 0.25642 0.33796 0.25833 0.34282 C 0.25885 0.34444 0.25954 0.34768 0.25954 0.34768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2963E-6 C -0.00226 0.02084 0.00156 0.03519 0.00711 0.05417 C 0.01354 0.11899 0.0118 0.08612 0.00833 0.18589 C 0.00798 0.19515 0.00555 0.197 0.00121 0.20487 C 8.33333E-7 0.20695 -0.00244 0.21112 -0.00244 0.21112 C -0.00539 0.22686 -0.01945 0.25093 -0.02622 0.26529 C -0.03386 0.28126 -0.04115 0.30093 -0.05122 0.31436 C -0.05261 0.322 -0.05695 0.32755 -0.06198 0.33195 C -0.06268 0.33357 -0.0632 0.33542 -0.06424 0.33658 C -0.06528 0.33774 -0.06719 0.33681 -0.06789 0.3382 C -0.0724 0.34792 -0.07084 0.36019 -0.07865 0.36667 C -0.08004 0.37779 -0.08247 0.38774 -0.08455 0.39862 C -0.08421 0.46367 -0.08455 0.52871 -0.08334 0.59376 C -0.08316 0.60001 -0.07952 0.60765 -0.075 0.60973 C -0.07032 0.61876 -0.06546 0.62755 -0.05955 0.63496 C -0.05678 0.65626 -0.06146 0.63704 -0.05365 0.64607 C -0.05226 0.64769 -0.05226 0.6507 -0.05122 0.65255 C -0.05018 0.65441 -0.04879 0.65556 -0.04757 0.65718 C -0.04723 0.65996 -0.04653 0.66529 -0.04653 0.66529 " pathEditMode="relative" ptsTypes="ffffffffffffffffff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C 0.01788 0.00671 0.03507 0.00972 0.05364 0.01111 C 0.06163 0.01829 0.07014 0.0213 0.07864 0.02708 C 0.07986 0.0287 0.08125 0.03009 0.08211 0.03194 C 0.08281 0.03333 0.08246 0.03542 0.08333 0.03657 C 0.0927 0.05162 0.09045 0.0456 0.09878 0.05556 C 0.10746 0.06597 0.11215 0.07708 0.12274 0.08426 C 0.12864 0.10463 0.14427 0.10556 0.15833 0.11111 C 0.18663 0.12245 0.15399 0.11528 0.19652 0.12083 C 0.20277 0.12407 0.20694 0.12315 0.20954 0.13194 C 0.21041 0.13495 0.21111 0.13819 0.21198 0.14144 C 0.21232 0.14306 0.21319 0.14606 0.21319 0.14606 C 0.21389 0.16667 0.21458 0.1875 0.21545 0.2081 C 0.21579 0.21759 0.21597 0.22708 0.21666 0.23657 C 0.21684 0.23819 0.21788 0.24144 0.21788 0.24144 " pathEditMode="relative" ptsTypes="ffffffffffffff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0156 0.00741 0.00017 0.01019 0.00486 0.01412 C 0.00955 0.02338 0.01701 0.03032 0.02396 0.03634 C 0.03472 0.05486 0.04253 0.05255 0.05486 0.06505 C 0.06371 0.07384 0.0717 0.08241 0.08107 0.09028 C 0.09114 0.10787 0.07899 0.08866 0.09531 0.10625 C 0.09878 0.10995 0.10486 0.11898 0.10486 0.11898 C 0.10573 0.1287 0.10486 0.13565 0.11076 0.1412 C 0.11927 0.16296 0.1217 0.18796 0.12743 0.21111 C 0.13107 0.22593 0.13698 0.23796 0.14288 0.25069 C 0.14896 0.26389 0.14878 0.26898 0.15833 0.27917 C 0.16267 0.2963 0.1717 0.30162 0.17986 0.31412 C 0.1875 0.32569 0.19496 0.3338 0.20486 0.34282 C 0.21163 0.34907 0.22239 0.36458 0.22743 0.3713 C 0.23055 0.37546 0.23298 0.38125 0.23698 0.38403 C 0.23854 0.38519 0.24028 0.38565 0.24166 0.38727 C 0.25503 0.40231 0.246 0.39815 0.25486 0.40139 C 0.26805 0.41991 0.28455 0.44236 0.30243 0.45231 C 0.30607 0.45718 0.30955 0.46181 0.31319 0.46667 C 0.3151 0.46921 0.31788 0.4713 0.31909 0.47454 C 0.32291 0.48426 0.32517 0.49213 0.33107 0.5 C 0.33246 0.50741 0.33576 0.50926 0.33819 0.51574 C 0.34097 0.52292 0.34271 0.53079 0.34531 0.53796 C 0.34982 0.55 0.35659 0.55718 0.36198 0.56806 C 0.36823 0.58056 0.36041 0.56921 0.36788 0.57917 C 0.36875 0.5838 0.37239 0.58727 0.37274 0.5919 C 0.37378 0.6088 0.37274 0.62593 0.37274 0.64282 " pathEditMode="relative" ptsTypes="ffffffffffffffffffffffffff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96296E-6 C 0.00156 0.00949 0.00277 0.01921 0.00486 0.0287 C 0.00798 0.04282 0.01649 0.0544 0.02031 0.06829 C 0.02829 0.09769 0.01805 0.07454 0.03229 0.10162 C 0.03385 0.10833 0.03819 0.11366 0.0394 0.1206 C 0.05017 0.18519 0.03194 0.12616 0.04999 0.17778 C 0.05277 0.22014 0.05486 0.25903 0.04895 0.30162 C 0.04704 0.31505 0.04774 0.33056 0.04288 0.34282 C 0.04236 0.3544 0.04374 0.3669 0.04062 0.37778 C 0.03992 0.37986 0.03784 0.38079 0.03697 0.38264 C 0.03472 0.38773 0.03298 0.39306 0.03107 0.39838 C 0.02795 0.40695 0.0269 0.41667 0.02395 0.42546 C 0.02083 0.43472 0.01683 0.44445 0.0144 0.45394 C 0.01475 0.47292 0.01458 0.49213 0.01562 0.51111 C 0.01822 0.56181 0.01788 0.50232 0.01788 0.52708 " pathEditMode="relative" ptsTypes="ffffffffffffff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44444E-6 C -0.00086 0.01574 0.00035 0.02176 -0.0059 0.03333 C -0.00729 0.04213 -0.01093 0.04583 -0.01319 0.05394 C -0.01631 0.06458 -0.01649 0.07199 -0.02152 0.08102 C -0.02395 0.10764 -0.02847 0.13472 -0.01197 0.15232 C -0.00868 0.16528 0.01146 0.18449 0.02136 0.18889 C 0.04132 0.20787 0.06823 0.19144 0.09167 0.19676 C 0.10001 0.20463 0.10643 0.20787 0.11667 0.20949 C 0.12483 0.21783 0.13334 0.22037 0.14289 0.22546 C 0.14584 0.23148 0.14879 0.23171 0.15348 0.23496 C 0.16129 0.26574 0.15348 0.29861 0.15348 0.33009 " pathEditMode="relative" ptsTypes="ffffffffff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1181 0.00278 -0.0106 -0.00301 -0.02031 -0.0081 C -0.02293 -0.00949 -0.02587 -0.00926 -0.02866 -0.00972 C -0.0533 -0.02824 -0.08925 -0.02569 -0.11668 -0.02708 C -0.19706 -0.04537 -0.28022 -0.0412 -0.36077 -0.02546 C -0.37327 -0.01736 -0.36251 -0.02338 -0.37866 -0.01759 C -0.38768 -0.01435 -0.39567 -0.00833 -0.4047 -0.00486 C -0.42345 0.01435 -0.39688 -0.01088 -0.41911 0.00301 C -0.42119 0.00417 -0.42188 0.00787 -0.42379 0.00949 C -0.42518 0.01065 -0.42709 0.01065 -0.42866 0.01111 C -0.44185 0.0287 -0.4257 0.00857 -0.44532 0.02685 C -0.45175 0.03264 -0.45504 0.04421 -0.45956 0.05232 C -0.46112 0.05995 -0.46286 0.06551 -0.46546 0.07292 C -0.46511 0.10139 -0.47223 0.16551 -0.45366 0.19676 C -0.45175 0.2044 -0.44706 0.21482 -0.44289 0.2206 C -0.4415 0.22616 -0.43143 0.24051 -0.42866 0.24583 C -0.41286 0.27546 -0.43838 0.23218 -0.41911 0.26019 C -0.40938 0.27431 -0.40279 0.29306 -0.38925 0.30139 C -0.38369 0.30903 -0.37761 0.31412 -0.37136 0.3206 C -0.36754 0.32454 -0.35956 0.33171 -0.35956 0.33171 C -0.35609 0.3382 -0.35175 0.34421 -0.34636 0.34745 C -0.33942 0.36042 -0.34289 0.35533 -0.33699 0.36343 C -0.33508 0.3706 -0.32918 0.38009 -0.32501 0.38565 C -0.32223 0.3963 -0.32171 0.40741 -0.31789 0.41736 C -0.31685 0.41991 -0.31616 0.42269 -0.31546 0.42523 C -0.31459 0.42847 -0.31303 0.43472 -0.31303 0.43472 C -0.31112 0.4507 -0.31164 0.45741 -0.30366 0.46806 C -0.30209 0.47616 -0.30088 0.48125 -0.29636 0.48727 C -0.29307 0.50255 -0.29046 0.51759 -0.29046 0.53333 " pathEditMode="relative" ptsTypes="ffffffffffffffffffffffffffff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-0.01018 -0.00434 -0.01365 -0.01302 -0.01597 C -0.01805 -0.02685 -0.025 -0.03125 -0.03211 -0.03981 C -0.04236 -0.05254 -0.05364 -0.0618 -0.06545 -0.07152 C -0.06944 -0.07916 -0.07586 -0.08333 -0.07968 -0.09051 C -0.08889 -0.10763 -0.09323 -0.12777 -0.10121 -0.14606 C -0.09913 -0.19953 -0.10399 -0.2037 -0.08455 -0.23657 C -0.08107 -0.25023 -0.0868 -0.23171 -0.07864 -0.24444 C -0.06545 -0.26527 -0.07656 -0.25995 -0.06545 -0.26365 C -0.04948 -0.28495 -0.03107 -0.29166 -0.00955 -0.29537 C 0.00903 -0.3037 0.04879 -0.30648 0.04879 -0.30648 C 0.20018 -0.30208 0.1158 -0.30949 0.18455 -0.29375 C 0.19792 -0.28472 0.2125 -0.28055 0.22622 -0.27314 C 0.23282 -0.26967 0.23889 -0.26458 0.24532 -0.26041 C 0.2507 -0.25694 0.25278 -0.24976 0.25712 -0.24444 C 0.25886 -0.24236 0.26111 -0.24143 0.26302 -0.23981 C 0.26424 -0.23888 0.26563 -0.23796 0.26667 -0.23657 C 0.27882 -0.22176 0.29688 -0.20115 0.30591 -0.18263 C 0.30834 -0.17176 0.31181 -0.16689 0.31545 -0.15717 C 0.31667 -0.1537 0.3165 -0.14953 0.31789 -0.14606 C 0.31875 -0.14421 0.32049 -0.14328 0.32136 -0.14143 C 0.33559 -0.11273 0.31615 -0.14676 0.32865 -0.12546 C 0.33212 -0.11342 0.33733 -0.10254 0.34045 -0.09051 C 0.34427 -0.07615 0.34445 -0.0662 0.34636 -0.0493 C 0.34584 0.00463 0.354 0.09074 0.32622 0.14283 C 0.32379 0.15209 0.32084 0.1507 0.3191 0.16181 C 0.31927 0.16274 0.32066 0.17547 0.32136 0.17616 C 0.32344 0.17824 0.32865 0.1794 0.32865 0.1794 C 0.33455 0.18519 0.33143 0.18403 0.33802 0.18403 " pathEditMode="relative" ptsTypes="ffffffffffffffffffffffffffff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 -0.00811 -0.03073 -0.00996 -0.04653 -0.01598 C -0.06753 -0.01551 -0.08854 -0.01644 -0.10955 -0.01436 C -0.11093 -0.01412 -0.11076 -0.01065 -0.11198 -0.00973 C -0.11337 -0.00857 -0.1151 -0.00857 -0.11666 -0.00811 C -0.12343 0.00092 -0.13264 0.01203 -0.14062 0.01898 C -0.1434 0.02476 -0.14722 0.02824 -0.14896 0.03472 C -0.15104 0.05601 -0.1585 0.08402 -0.14409 0.09838 C -0.13993 0.10902 -0.13159 0.11689 -0.125 0.12523 C -0.12187 0.12939 -0.11684 0.12986 -0.11319 0.13333 C -0.10191 0.14375 -0.09201 0.15069 -0.07864 0.15555 C -0.06597 0.16597 -0.05156 0.17199 -0.03819 0.18078 C -0.03246 0.18842 -0.02552 0.19328 -0.01788 0.19675 C -0.01146 0.20532 -0.00034 0.2118 0.00834 0.21574 C 0.01146 0.2199 0.01771 0.2287 0.02136 0.23171 C 0.02518 0.23495 0.03334 0.23958 0.03334 0.23958 C 0.04306 0.25463 0.04393 0.24953 0.05469 0.26018 C 0.06163 0.26689 0.06597 0.27685 0.07257 0.28402 C 0.07726 0.28912 0.08212 0.29351 0.08681 0.29838 C 0.08993 0.30162 0.09184 0.30671 0.09514 0.30949 C 0.09827 0.31203 0.10174 0.31412 0.10469 0.31736 C 0.11094 0.32407 0.12222 0.33819 0.12726 0.34745 C 0.12934 0.35115 0.13091 0.35532 0.13334 0.35856 C 0.13455 0.36018 0.13663 0.36018 0.13802 0.3618 C 0.14341 0.36782 0.14966 0.38009 0.15591 0.38564 C 0.16146 0.39629 0.15764 0.38865 0.16667 0.40949 C 0.16893 0.41458 0.16979 0.42245 0.17257 0.42685 C 0.17587 0.43194 0.18334 0.4412 0.18334 0.4412 C 0.18698 0.4537 0.19393 0.45972 0.20104 0.46805 C 0.20747 0.47569 0.21163 0.48541 0.21771 0.49351 C 0.21945 0.50254 0.22934 0.52291 0.23438 0.53009 C 0.23403 0.54004 0.2342 0.55023 0.23334 0.56018 C 0.23299 0.56342 0.23091 0.56643 0.23091 0.56967 C 0.23091 0.57083 0.23091 0.57175 0.23091 0.57291 " pathEditMode="relative" ptsTypes="fffffffffffffffffffffffffffffffff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ятно 1 67"/>
          <p:cNvSpPr/>
          <p:nvPr/>
        </p:nvSpPr>
        <p:spPr>
          <a:xfrm>
            <a:off x="7236296" y="6065912"/>
            <a:ext cx="648072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ятно 1 66"/>
          <p:cNvSpPr/>
          <p:nvPr/>
        </p:nvSpPr>
        <p:spPr>
          <a:xfrm>
            <a:off x="4932040" y="6065912"/>
            <a:ext cx="648072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но 1 63"/>
          <p:cNvSpPr/>
          <p:nvPr/>
        </p:nvSpPr>
        <p:spPr>
          <a:xfrm>
            <a:off x="683568" y="6021288"/>
            <a:ext cx="576064" cy="83671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ятно 1 62"/>
          <p:cNvSpPr/>
          <p:nvPr/>
        </p:nvSpPr>
        <p:spPr>
          <a:xfrm>
            <a:off x="2987824" y="6021288"/>
            <a:ext cx="576064" cy="83671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580112" y="1772816"/>
            <a:ext cx="1584176" cy="4401205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 smtClean="0"/>
              <a:t>  7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1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6      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2     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5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3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4</a:t>
            </a:r>
          </a:p>
        </p:txBody>
      </p:sp>
      <p:cxnSp>
        <p:nvCxnSpPr>
          <p:cNvPr id="35" name="Прямая соединительная линия 34"/>
          <p:cNvCxnSpPr>
            <a:stCxn id="34" idx="0"/>
            <a:endCxn id="34" idx="2"/>
          </p:cNvCxnSpPr>
          <p:nvPr/>
        </p:nvCxnSpPr>
        <p:spPr>
          <a:xfrm>
            <a:off x="6372200" y="1772816"/>
            <a:ext cx="0" cy="4401205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5580112" y="692696"/>
            <a:ext cx="1584176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Проверка стыковочных узлов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348880"/>
            <a:ext cx="1584176" cy="3785652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 smtClean="0"/>
              <a:t>  6      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1      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5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2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4</a:t>
            </a:r>
          </a:p>
          <a:p>
            <a:pPr>
              <a:lnSpc>
                <a:spcPct val="125000"/>
              </a:lnSpc>
            </a:pPr>
            <a:r>
              <a:rPr lang="ru-RU" sz="3200" dirty="0" smtClean="0"/>
              <a:t>  3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>
            <a:endCxn id="4" idx="2"/>
          </p:cNvCxnSpPr>
          <p:nvPr/>
        </p:nvCxnSpPr>
        <p:spPr>
          <a:xfrm>
            <a:off x="2123728" y="2276872"/>
            <a:ext cx="0" cy="385766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331640" y="2996952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331640" y="3645024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869160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331640" y="5517232"/>
            <a:ext cx="1656184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1331640" y="1268760"/>
            <a:ext cx="1584176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155679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7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2915816" y="4437112"/>
            <a:ext cx="720080" cy="19442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611560" y="4437112"/>
            <a:ext cx="720080" cy="19442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331640" y="4221088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95736" y="242088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5736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6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195736" y="42930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5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195736" y="36450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2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195736" y="48691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3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54452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4</a:t>
            </a:r>
            <a:endParaRPr lang="ru-RU" sz="32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580112" y="3645024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580112" y="4293096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580112" y="5517232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580112" y="6165304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ый треугольник 40"/>
          <p:cNvSpPr/>
          <p:nvPr/>
        </p:nvSpPr>
        <p:spPr>
          <a:xfrm>
            <a:off x="7164288" y="4437112"/>
            <a:ext cx="720080" cy="19442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flipH="1">
            <a:off x="4860032" y="4437112"/>
            <a:ext cx="720080" cy="19442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5580112" y="4869160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44208" y="306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2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444208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6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4208" y="49411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5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444208" y="42930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3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44208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4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796136" y="98072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8</a:t>
            </a:r>
            <a:endParaRPr lang="ru-RU" sz="4000" b="1" dirty="0">
              <a:solidFill>
                <a:srgbClr val="FFFF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5580112" y="3068960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5580112" y="2420888"/>
            <a:ext cx="1584176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44208" y="24928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7</a:t>
            </a:r>
            <a:endParaRPr lang="ru-RU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6444208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7" grpId="0" animBg="1"/>
      <p:bldP spid="67" grpId="1" animBg="1"/>
      <p:bldP spid="64" grpId="0" animBg="1"/>
      <p:bldP spid="64" grpId="1" animBg="1"/>
      <p:bldP spid="63" grpId="0" animBg="1"/>
      <p:bldP spid="63" grpId="1" animBg="1"/>
      <p:bldP spid="34" grpId="0" animBg="1"/>
      <p:bldP spid="50" grpId="0" animBg="1"/>
      <p:bldP spid="4" grpId="0" animBg="1"/>
      <p:bldP spid="14" grpId="0" animBg="1"/>
      <p:bldP spid="15" grpId="0"/>
      <p:bldP spid="17" grpId="0" animBg="1"/>
      <p:bldP spid="18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 animBg="1"/>
      <p:bldP spid="42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0" grpId="0"/>
      <p:bldP spid="61" grpId="0"/>
      <p:bldP spid="61" grpId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004048" y="5517232"/>
            <a:ext cx="1008112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220072" y="116632"/>
            <a:ext cx="936104" cy="720080"/>
          </a:xfrm>
          <a:prstGeom prst="star5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51520" y="332656"/>
            <a:ext cx="576064" cy="576064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971600" y="332656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763688" y="33265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524328" y="5229200"/>
            <a:ext cx="936104" cy="792088"/>
          </a:xfrm>
          <a:prstGeom prst="star5">
            <a:avLst/>
          </a:prstGeom>
          <a:solidFill>
            <a:srgbClr val="074BB9"/>
          </a:solidFill>
          <a:ln>
            <a:solidFill>
              <a:srgbClr val="074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716016" y="2276872"/>
            <a:ext cx="864096" cy="792088"/>
          </a:xfrm>
          <a:prstGeom prst="star5">
            <a:avLst/>
          </a:prstGeom>
          <a:solidFill>
            <a:srgbClr val="F030E2"/>
          </a:solidFill>
          <a:ln>
            <a:solidFill>
              <a:srgbClr val="F03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1520" y="4437112"/>
            <a:ext cx="2448272" cy="216024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283968" y="188640"/>
            <a:ext cx="936104" cy="7200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100392" y="332656"/>
            <a:ext cx="936104" cy="7200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236296" y="116632"/>
            <a:ext cx="936104" cy="72008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228184" y="260648"/>
            <a:ext cx="936104" cy="72008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283968" y="5301208"/>
            <a:ext cx="864096" cy="7920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084168" y="5517232"/>
            <a:ext cx="504056" cy="432048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588224" y="5517232"/>
            <a:ext cx="1080120" cy="864096"/>
          </a:xfrm>
          <a:prstGeom prst="star5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563888" y="3212976"/>
            <a:ext cx="936104" cy="72008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716016" y="3284984"/>
            <a:ext cx="864096" cy="792088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8279904" y="5517232"/>
            <a:ext cx="864096" cy="72008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3131840" y="2348880"/>
            <a:ext cx="792088" cy="7920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851920" y="1628800"/>
            <a:ext cx="792088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dirty="0" smtClean="0"/>
              <a:t>Планета Марс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KTNSXX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836711"/>
            <a:ext cx="5403640" cy="4048023"/>
          </a:xfrm>
          <a:prstGeom prst="rect">
            <a:avLst/>
          </a:prstGeom>
        </p:spPr>
      </p:pic>
      <p:pic>
        <p:nvPicPr>
          <p:cNvPr id="6" name="Рисунок 5" descr="iCUEWXBQZ.jpg"/>
          <p:cNvPicPr>
            <a:picLocks noChangeAspect="1"/>
          </p:cNvPicPr>
          <p:nvPr/>
        </p:nvPicPr>
        <p:blipFill>
          <a:blip r:embed="rId3" cstate="print"/>
          <a:srcRect r="2566" b="5909"/>
          <a:stretch>
            <a:fillRect/>
          </a:stretch>
        </p:blipFill>
        <p:spPr>
          <a:xfrm>
            <a:off x="179512" y="3212976"/>
            <a:ext cx="2733783" cy="344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&gt;, &lt; или =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1600" y="105273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124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971600" y="213285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971600" y="328498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971600" y="436510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44371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971600" y="544522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4" name="Овал 13"/>
          <p:cNvSpPr/>
          <p:nvPr/>
        </p:nvSpPr>
        <p:spPr>
          <a:xfrm>
            <a:off x="2771800" y="105273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771800" y="1124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6" name="Овал 15"/>
          <p:cNvSpPr/>
          <p:nvPr/>
        </p:nvSpPr>
        <p:spPr>
          <a:xfrm>
            <a:off x="2771800" y="213285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22048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2771800" y="328498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771800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0" name="Овал 19"/>
          <p:cNvSpPr/>
          <p:nvPr/>
        </p:nvSpPr>
        <p:spPr>
          <a:xfrm>
            <a:off x="2771800" y="436510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71800" y="44371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2" name="Овал 21"/>
          <p:cNvSpPr/>
          <p:nvPr/>
        </p:nvSpPr>
        <p:spPr>
          <a:xfrm>
            <a:off x="2771800" y="544522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771800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24" name="Овал 23"/>
          <p:cNvSpPr/>
          <p:nvPr/>
        </p:nvSpPr>
        <p:spPr>
          <a:xfrm>
            <a:off x="5508104" y="105273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508104" y="1124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6" name="Овал 25"/>
          <p:cNvSpPr/>
          <p:nvPr/>
        </p:nvSpPr>
        <p:spPr>
          <a:xfrm>
            <a:off x="5508104" y="213285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508104" y="22048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8" name="Овал 27"/>
          <p:cNvSpPr/>
          <p:nvPr/>
        </p:nvSpPr>
        <p:spPr>
          <a:xfrm>
            <a:off x="5508104" y="328498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508104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30" name="Овал 29"/>
          <p:cNvSpPr/>
          <p:nvPr/>
        </p:nvSpPr>
        <p:spPr>
          <a:xfrm>
            <a:off x="5508104" y="436510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508104" y="44371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32" name="Овал 31"/>
          <p:cNvSpPr/>
          <p:nvPr/>
        </p:nvSpPr>
        <p:spPr>
          <a:xfrm>
            <a:off x="5508104" y="544522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08104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34" name="Овал 33"/>
          <p:cNvSpPr/>
          <p:nvPr/>
        </p:nvSpPr>
        <p:spPr>
          <a:xfrm>
            <a:off x="7308304" y="105273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308304" y="112474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6" name="Овал 35"/>
          <p:cNvSpPr/>
          <p:nvPr/>
        </p:nvSpPr>
        <p:spPr>
          <a:xfrm>
            <a:off x="7308304" y="2132856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308304" y="22048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38" name="Овал 37"/>
          <p:cNvSpPr/>
          <p:nvPr/>
        </p:nvSpPr>
        <p:spPr>
          <a:xfrm>
            <a:off x="7308304" y="328498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308304" y="33569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40" name="Овал 39"/>
          <p:cNvSpPr/>
          <p:nvPr/>
        </p:nvSpPr>
        <p:spPr>
          <a:xfrm>
            <a:off x="7308304" y="436510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08304" y="44371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42" name="Овал 41"/>
          <p:cNvSpPr/>
          <p:nvPr/>
        </p:nvSpPr>
        <p:spPr>
          <a:xfrm>
            <a:off x="7308304" y="5445224"/>
            <a:ext cx="792088" cy="792088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308304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1835696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&lt;</a:t>
            </a:r>
            <a:endParaRPr lang="ru-RU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22048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6372200" y="544522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&lt;</a:t>
            </a:r>
            <a:endParaRPr lang="ru-RU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1835696" y="544522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&lt;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6372200" y="2204864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&lt;</a:t>
            </a:r>
            <a:endParaRPr lang="ru-RU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6372200" y="443711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50" name="TextBox 49"/>
          <p:cNvSpPr txBox="1"/>
          <p:nvPr/>
        </p:nvSpPr>
        <p:spPr>
          <a:xfrm>
            <a:off x="1835696" y="33569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&gt;</a:t>
            </a:r>
            <a:endParaRPr lang="ru-RU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1835696" y="450912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&gt;</a:t>
            </a:r>
            <a:endParaRPr lang="ru-RU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6372200" y="33569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&gt;</a:t>
            </a:r>
            <a:endParaRPr lang="ru-RU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6372200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&gt;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ASJPF6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003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699792" y="188640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796136" y="1484784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491880" y="1916832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39552" y="2564904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763688" y="1412776"/>
            <a:ext cx="93610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1560" y="476672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499992" y="332656"/>
            <a:ext cx="864096" cy="7200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524328" y="2204864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308304" y="332656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55776" y="573325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15 </a:t>
            </a:r>
            <a:r>
              <a:rPr lang="ru-RU" sz="5400" dirty="0" smtClean="0">
                <a:solidFill>
                  <a:srgbClr val="FFFF00"/>
                </a:solidFill>
              </a:rPr>
              <a:t>– </a:t>
            </a:r>
            <a:r>
              <a:rPr lang="ru-RU" sz="5400" dirty="0" smtClean="0">
                <a:solidFill>
                  <a:srgbClr val="FFFF00"/>
                </a:solidFill>
              </a:rPr>
              <a:t>6 </a:t>
            </a:r>
            <a:r>
              <a:rPr lang="ru-RU" sz="5400" dirty="0" smtClean="0">
                <a:solidFill>
                  <a:srgbClr val="FFFF00"/>
                </a:solidFill>
              </a:rPr>
              <a:t>=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573325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9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6228184" y="0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51520" y="1556792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572000" y="1268760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547664" y="0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339752" y="2348880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148064" y="2492896"/>
            <a:ext cx="792088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ru-RU" b="1" dirty="0" smtClean="0"/>
              <a:t>Планета </a:t>
            </a:r>
            <a:r>
              <a:rPr lang="ru-RU" b="1" dirty="0" smtClean="0"/>
              <a:t>Юпитер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CUEWXBQZ.jpg"/>
          <p:cNvPicPr>
            <a:picLocks noChangeAspect="1"/>
          </p:cNvPicPr>
          <p:nvPr/>
        </p:nvPicPr>
        <p:blipFill>
          <a:blip r:embed="rId2" cstate="print"/>
          <a:srcRect r="2566" b="5909"/>
          <a:stretch>
            <a:fillRect/>
          </a:stretch>
        </p:blipFill>
        <p:spPr>
          <a:xfrm flipH="1">
            <a:off x="6156176" y="2780928"/>
            <a:ext cx="2733783" cy="3440007"/>
          </a:xfrm>
          <a:prstGeom prst="rect">
            <a:avLst/>
          </a:prstGeom>
        </p:spPr>
      </p:pic>
      <p:pic>
        <p:nvPicPr>
          <p:cNvPr id="6" name="Рисунок 5" descr="46359886.jpg"/>
          <p:cNvPicPr>
            <a:picLocks noChangeAspect="1"/>
          </p:cNvPicPr>
          <p:nvPr/>
        </p:nvPicPr>
        <p:blipFill>
          <a:blip r:embed="rId3" cstate="print"/>
          <a:srcRect l="19288" t="291" r="18500"/>
          <a:stretch>
            <a:fillRect/>
          </a:stretch>
        </p:blipFill>
        <p:spPr>
          <a:xfrm>
            <a:off x="539552" y="764704"/>
            <a:ext cx="5544616" cy="5068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5229200"/>
            <a:ext cx="72008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г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383667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517232"/>
            <a:ext cx="5436096" cy="134076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Гагарин Юрий Алексеевич,</a:t>
            </a:r>
            <a:br>
              <a:rPr lang="ru-RU" sz="3200" dirty="0" smtClean="0"/>
            </a:br>
            <a:r>
              <a:rPr lang="ru-RU" sz="3200" dirty="0" smtClean="0"/>
              <a:t>первый Советский космонавт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Y0EKVQ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2"/>
            <a:ext cx="9149316" cy="6854018"/>
          </a:xfrm>
          <a:prstGeom prst="rect">
            <a:avLst/>
          </a:prstGeom>
        </p:spPr>
      </p:pic>
      <p:sp>
        <p:nvSpPr>
          <p:cNvPr id="27" name="Пятно 1 26"/>
          <p:cNvSpPr/>
          <p:nvPr/>
        </p:nvSpPr>
        <p:spPr>
          <a:xfrm>
            <a:off x="4860032" y="6065912"/>
            <a:ext cx="360040" cy="792088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3995936" y="6065912"/>
            <a:ext cx="360040" cy="792088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FFFF"/>
                </a:solidFill>
              </a:rPr>
              <a:t>Возращение на планету Земля</a:t>
            </a:r>
            <a:endParaRPr lang="ru-RU" b="1" dirty="0">
              <a:solidFill>
                <a:srgbClr val="00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1124744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3528" y="587727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0392" y="1484784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2708920"/>
            <a:ext cx="1440160" cy="331236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292080" y="2996952"/>
            <a:ext cx="576064" cy="1008112"/>
          </a:xfrm>
          <a:prstGeom prst="rt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1907704" y="5661248"/>
            <a:ext cx="576064" cy="1008112"/>
          </a:xfrm>
          <a:prstGeom prst="rt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259632" y="764704"/>
            <a:ext cx="1440160" cy="1080120"/>
          </a:xfrm>
          <a:prstGeom prst="triangle">
            <a:avLst/>
          </a:prstGeom>
          <a:solidFill>
            <a:srgbClr val="EB1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251520" y="2276872"/>
            <a:ext cx="1728192" cy="836712"/>
          </a:xfrm>
          <a:prstGeom prst="trapezoid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732240" y="5445224"/>
            <a:ext cx="432048" cy="1196752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79512" y="3501008"/>
            <a:ext cx="432048" cy="1196752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772816"/>
            <a:ext cx="1440160" cy="331236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3707904" y="5085184"/>
            <a:ext cx="1728192" cy="836712"/>
          </a:xfrm>
          <a:prstGeom prst="trapezoid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851920" y="692696"/>
            <a:ext cx="1440160" cy="1080120"/>
          </a:xfrm>
          <a:prstGeom prst="triangle">
            <a:avLst/>
          </a:prstGeom>
          <a:solidFill>
            <a:srgbClr val="EB1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11960" y="19168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1960" y="2780928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11960" y="3645024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788024" y="5085184"/>
            <a:ext cx="432048" cy="1196752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923928" y="5085184"/>
            <a:ext cx="432048" cy="1196752"/>
          </a:xfrm>
          <a:prstGeom prst="triangl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>
            <a:off x="3275856" y="2996952"/>
            <a:ext cx="576064" cy="1008112"/>
          </a:xfrm>
          <a:prstGeom prst="rt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7164288" y="1052736"/>
            <a:ext cx="576064" cy="1008112"/>
          </a:xfrm>
          <a:prstGeom prst="rtTriangl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Рисунок 3" descr="clp1158917.jpg"/>
          <p:cNvPicPr>
            <a:picLocks noChangeAspect="1"/>
          </p:cNvPicPr>
          <p:nvPr/>
        </p:nvPicPr>
        <p:blipFill>
          <a:blip r:embed="rId2" cstate="print"/>
          <a:srcRect b="8852"/>
          <a:stretch>
            <a:fillRect/>
          </a:stretch>
        </p:blipFill>
        <p:spPr>
          <a:xfrm>
            <a:off x="1108364" y="0"/>
            <a:ext cx="6992028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anet-spa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4130" y="-1"/>
            <a:ext cx="9956690" cy="6944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5715000"/>
            <a:ext cx="612068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95736" y="5517232"/>
            <a:ext cx="694826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Терешкова Валентина Владимировна,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первая в мире женщина-космонавт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Teresh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651" y="764704"/>
            <a:ext cx="6000613" cy="4502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Планета Земля</a:t>
            </a:r>
            <a:endParaRPr lang="ru-RU" b="1" dirty="0"/>
          </a:p>
        </p:txBody>
      </p:sp>
      <p:pic>
        <p:nvPicPr>
          <p:cNvPr id="4" name="Содержимое 3" descr="00965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326458" cy="532645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70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SCMMN8X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79"/>
            <a:ext cx="9144000" cy="583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рисунок ракеты по точк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5"/>
            <a:ext cx="7344817" cy="543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рисунок ракеты по точк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5"/>
            <a:ext cx="7344817" cy="543346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4283968" y="4653136"/>
            <a:ext cx="72008" cy="7200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283968" y="4653136"/>
            <a:ext cx="648072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932040" y="3789040"/>
            <a:ext cx="216024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148064" y="3429000"/>
            <a:ext cx="288032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08104" y="3429000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508104" y="3356992"/>
            <a:ext cx="36004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868144" y="2996952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868144" y="270892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156176" y="2492896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156176" y="1988840"/>
            <a:ext cx="432048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588224" y="1628800"/>
            <a:ext cx="216024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04248" y="1196752"/>
            <a:ext cx="144016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588224" y="1196752"/>
            <a:ext cx="36004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156176" y="1412776"/>
            <a:ext cx="432048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724128" y="1700808"/>
            <a:ext cx="432048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580112" y="2060848"/>
            <a:ext cx="1440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499992" y="2060848"/>
            <a:ext cx="1080120" cy="115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635896" y="3212976"/>
            <a:ext cx="864096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915816" y="3429000"/>
            <a:ext cx="72008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4FB-16EB-4ABF-A845-367EF54ED63F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rocket-launch-21526560.jpg"/>
          <p:cNvPicPr>
            <a:picLocks noChangeAspect="1"/>
          </p:cNvPicPr>
          <p:nvPr/>
        </p:nvPicPr>
        <p:blipFill>
          <a:blip r:embed="rId2" cstate="print"/>
          <a:srcRect t="933" r="9231"/>
          <a:stretch>
            <a:fillRect/>
          </a:stretch>
        </p:blipFill>
        <p:spPr>
          <a:xfrm>
            <a:off x="2339752" y="188640"/>
            <a:ext cx="5040559" cy="649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152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Полет во Вселенную</vt:lpstr>
      <vt:lpstr>Гагарин Юрий Алексеевич, первый Советский космонавт</vt:lpstr>
      <vt:lpstr>Слайд 3</vt:lpstr>
      <vt:lpstr>Планета Земля</vt:lpstr>
      <vt:lpstr>Слайд 5</vt:lpstr>
      <vt:lpstr>Слайд 6</vt:lpstr>
      <vt:lpstr>Слайд 7</vt:lpstr>
      <vt:lpstr>Слайд 8</vt:lpstr>
      <vt:lpstr>Слайд 9</vt:lpstr>
      <vt:lpstr>Планета Меркурий</vt:lpstr>
      <vt:lpstr>Слайд 11</vt:lpstr>
      <vt:lpstr>Планета Венера</vt:lpstr>
      <vt:lpstr>Слайд 13</vt:lpstr>
      <vt:lpstr>Проверка стыковочных узлов</vt:lpstr>
      <vt:lpstr>Слайд 15</vt:lpstr>
      <vt:lpstr>Планета Марс</vt:lpstr>
      <vt:lpstr>&gt;, &lt; или =</vt:lpstr>
      <vt:lpstr>Слайд 18</vt:lpstr>
      <vt:lpstr>Планета Юпитер</vt:lpstr>
      <vt:lpstr>Возращение на планету Земля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Самко Елена Ивановна</dc:creator>
  <cp:lastModifiedBy>Самко Елена Ивановна</cp:lastModifiedBy>
  <cp:revision>80</cp:revision>
  <dcterms:created xsi:type="dcterms:W3CDTF">2016-03-26T10:23:46Z</dcterms:created>
  <dcterms:modified xsi:type="dcterms:W3CDTF">2016-07-21T08:18:43Z</dcterms:modified>
</cp:coreProperties>
</file>