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04.12.2016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4714884"/>
            <a:ext cx="83058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3071810"/>
            <a:ext cx="8429684" cy="3214710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Муниципальное  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бюджетное  общеобразовательное  учреждение </a:t>
            </a:r>
            <a:b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средняя общеобразовательная школа № 29  р. п. Чунский</a:t>
            </a:r>
            <a:b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Чунского  района  Иркутской  области</a:t>
            </a:r>
            <a:b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Рождение  христианской  державы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ПРОЕКТНАЯ  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РАБОТА  ПО  ИСТОРИИ 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РОССИИ</a:t>
            </a:r>
            <a:r>
              <a:rPr sz="2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sz="2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sz="2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ЭЛЕМЕНТАМИ  ИССЛЕДОВАНИЯ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Молчанова Полина 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(7А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Руководитель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Лацигина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О.Н.,</a:t>
            </a:r>
            <a:b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учитель истории и обществознания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3328"/>
          </a:xfrm>
        </p:spPr>
        <p:txBody>
          <a:bodyPr>
            <a:normAutofit fontScale="90000"/>
          </a:bodyPr>
          <a:lstStyle/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00792"/>
          </a:xfrm>
        </p:spPr>
        <p:txBody>
          <a:bodyPr/>
          <a:lstStyle/>
          <a:p>
            <a:pPr>
              <a:buNone/>
            </a:pPr>
            <a:r>
              <a:rPr lang="ru-RU" sz="4400" b="1" u="sng" dirty="0" smtClean="0">
                <a:solidFill>
                  <a:schemeClr val="accent2"/>
                </a:solidFill>
              </a:rPr>
              <a:t>Ход  исследования:</a:t>
            </a:r>
            <a:r>
              <a:rPr lang="ru-RU" sz="4400" dirty="0" smtClean="0">
                <a:solidFill>
                  <a:schemeClr val="accent2"/>
                </a:solidFill>
              </a:rPr>
              <a:t> </a:t>
            </a:r>
            <a:endParaRPr lang="ru-RU" sz="4000" dirty="0" smtClean="0">
              <a:solidFill>
                <a:schemeClr val="accent2"/>
              </a:solidFill>
            </a:endParaRPr>
          </a:p>
          <a:p>
            <a:pPr lvl="0" algn="just"/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</a:rPr>
              <a:t>Определила </a:t>
            </a:r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</a:rPr>
              <a:t>внутренние и внешние причины выбора православия. </a:t>
            </a:r>
          </a:p>
          <a:p>
            <a:pPr lvl="0" algn="just"/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</a:rPr>
              <a:t>Выявила </a:t>
            </a:r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</a:rPr>
              <a:t>плюсы христианства для Руси. </a:t>
            </a:r>
          </a:p>
          <a:p>
            <a:pPr lvl="0" algn="just"/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</a:rPr>
              <a:t>Определила, </a:t>
            </a:r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</a:rPr>
              <a:t>почему альтернативы были незаметны для князя Владимира.</a:t>
            </a:r>
          </a:p>
          <a:p>
            <a:pPr lvl="0" algn="just"/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</a:rPr>
              <a:t>Ответила </a:t>
            </a:r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</a:rPr>
              <a:t>на вопрос, почему князь Владимир выбрал именно христианство в качестве официальной русской религии.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Заключение: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15040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Работая с различными источниками информации,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я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получила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целостное представление об истории крещения Руси. </a:t>
            </a:r>
          </a:p>
          <a:p>
            <a:pPr lvl="0" algn="just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Доказала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прогрессивное значение принятия христианства для дальнейшего развития Киевской Руси. </a:t>
            </a:r>
          </a:p>
          <a:p>
            <a:pPr lvl="0" algn="just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Проведя исследование «Принятие христианства на Руси: была ли альтернатива?»,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убедилась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, что христианская религия больше всего подходила славянским племенам, была ближе по их мировоззрению.</a:t>
            </a:r>
          </a:p>
          <a:p>
            <a:pPr lvl="0" algn="just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Показала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прогрессивную роль деятельности князя Владимира для укрепления Древнерусского государства.</a:t>
            </a:r>
          </a:p>
          <a:p>
            <a:pPr lvl="0" algn="just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Доказала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гипотезу, что историческая личность может оказывать   серьезное влияние на историю государства.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7996e6eb1e8aa140ce1678dd8b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28794" y="1357298"/>
            <a:ext cx="4972887" cy="5143536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Памятник  Крещению  Руси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407556" cy="1285860"/>
          </a:xfrm>
        </p:spPr>
        <p:txBody>
          <a:bodyPr>
            <a:normAutofit/>
          </a:bodyPr>
          <a:lstStyle/>
          <a:p>
            <a:r>
              <a:rPr lang="ru-RU" sz="6000" b="1" u="sng" dirty="0" smtClean="0">
                <a:solidFill>
                  <a:srgbClr val="FF0000"/>
                </a:solidFill>
              </a:rPr>
              <a:t>Цель  проекта:</a:t>
            </a:r>
            <a:endParaRPr lang="ru-RU" sz="6000" dirty="0" smtClean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143404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accent4">
                    <a:lumMod val="50000"/>
                  </a:schemeClr>
                </a:solidFill>
              </a:rPr>
              <a:t>Изучение и исследование информации об истории крещения Руси. </a:t>
            </a:r>
          </a:p>
          <a:p>
            <a:pPr>
              <a:buNone/>
            </a:pPr>
            <a:r>
              <a:rPr lang="ru-RU" sz="4800" dirty="0" smtClean="0">
                <a:solidFill>
                  <a:schemeClr val="accent4">
                    <a:lumMod val="50000"/>
                  </a:schemeClr>
                </a:solidFill>
              </a:rPr>
              <a:t>  Доказательство прогрессивности этого процесса.</a:t>
            </a:r>
            <a:endParaRPr lang="ru-RU" sz="48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>
            <a:normAutofit fontScale="90000"/>
          </a:bodyPr>
          <a:lstStyle/>
          <a:p>
            <a:r>
              <a:rPr lang="ru-RU" sz="6000" b="1" u="sng" dirty="0" smtClean="0">
                <a:solidFill>
                  <a:srgbClr val="FF0000"/>
                </a:solidFill>
              </a:rPr>
              <a:t>Задачи  проекта: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24454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1. Вывить причины возникновения христианства у восточных славян, доказать прогрессивное значение крещения Руси; показать значение деятельности князя Владимира для укрепления Древнерусского государства.</a:t>
            </a:r>
          </a:p>
          <a:p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2. Формировать основы исследовательской деятельности.</a:t>
            </a:r>
          </a:p>
          <a:p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3. Развивать  умения работать с различными источниками информации, систематизировать материал, публично выступать.</a:t>
            </a:r>
          </a:p>
          <a:p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4. Воспитывать уважение к  истории и прошлому своего народа, формировать гуманистические и гражданские позиции, понимать роль личности в истории.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28600"/>
            <a:ext cx="8621870" cy="20000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53082"/>
          </a:xfrm>
        </p:spPr>
        <p:txBody>
          <a:bodyPr/>
          <a:lstStyle/>
          <a:p>
            <a:pPr>
              <a:buNone/>
            </a:pPr>
            <a:r>
              <a:rPr lang="ru-RU" sz="6000" b="1" u="sng" dirty="0" smtClean="0">
                <a:solidFill>
                  <a:srgbClr val="FF0000"/>
                </a:solidFill>
              </a:rPr>
              <a:t>Гипотеза:</a:t>
            </a:r>
            <a:endParaRPr lang="ru-RU" sz="6000" dirty="0" smtClean="0">
              <a:solidFill>
                <a:srgbClr val="FF0000"/>
              </a:solidFill>
            </a:endParaRPr>
          </a:p>
          <a:p>
            <a:r>
              <a:rPr lang="ru-RU" sz="4400" dirty="0" smtClean="0">
                <a:solidFill>
                  <a:schemeClr val="accent4">
                    <a:lumMod val="50000"/>
                  </a:schemeClr>
                </a:solidFill>
              </a:rPr>
              <a:t>Может ли личность повлиять на историю государства?</a:t>
            </a:r>
          </a:p>
          <a:p>
            <a:pPr>
              <a:buNone/>
            </a:pPr>
            <a:endParaRPr lang="ru-RU" sz="8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sz="4000" b="1" u="sng" dirty="0" smtClean="0">
                <a:solidFill>
                  <a:srgbClr val="FF0000"/>
                </a:solidFill>
              </a:rPr>
              <a:t>Основополагающий вопрос:</a:t>
            </a:r>
            <a:endParaRPr lang="ru-RU" sz="4000" dirty="0" smtClean="0">
              <a:solidFill>
                <a:srgbClr val="FF0000"/>
              </a:solidFill>
            </a:endParaRPr>
          </a:p>
          <a:p>
            <a:r>
              <a:rPr lang="ru-RU" sz="4400" dirty="0" smtClean="0">
                <a:solidFill>
                  <a:schemeClr val="accent4">
                    <a:lumMod val="50000"/>
                  </a:schemeClr>
                </a:solidFill>
              </a:rPr>
              <a:t>Для чего нужна религия?</a:t>
            </a:r>
            <a:endParaRPr lang="ru-RU" sz="44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58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Проблемные  вопросы: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53016"/>
          </a:xfrm>
        </p:spPr>
        <p:txBody>
          <a:bodyPr/>
          <a:lstStyle/>
          <a:p>
            <a:pPr lvl="0"/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</a:rPr>
              <a:t>Почему Русь поменяла веру?</a:t>
            </a:r>
          </a:p>
          <a:p>
            <a:pPr lvl="0"/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</a:rPr>
              <a:t>Князь Владимир – язычник. </a:t>
            </a:r>
          </a:p>
          <a:p>
            <a:pPr lvl="0">
              <a:buNone/>
            </a:pPr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</a:rPr>
              <a:t>   Почему он принимает христианство?</a:t>
            </a:r>
          </a:p>
          <a:p>
            <a:pPr lvl="0"/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</a:rPr>
              <a:t>Тормозит или помогает религия развитию молодого государства?</a:t>
            </a:r>
          </a:p>
          <a:p>
            <a:pPr lvl="0"/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</a:rPr>
              <a:t>Почему выбрали христианство по византийскому образцу?</a:t>
            </a:r>
          </a:p>
          <a:p>
            <a:pPr lvl="0"/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</a:rPr>
              <a:t>Какую роль в истории Руси сыграло ее крещение?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28600"/>
            <a:ext cx="8478994" cy="771508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План  работы: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095892"/>
          </a:xfrm>
        </p:spPr>
        <p:txBody>
          <a:bodyPr>
            <a:normAutofit fontScale="85000" lnSpcReduction="20000"/>
          </a:bodyPr>
          <a:lstStyle/>
          <a:p>
            <a:pPr lvl="0" algn="just">
              <a:buNone/>
            </a:pPr>
            <a:r>
              <a:rPr lang="ru-RU" sz="3000" dirty="0" smtClean="0">
                <a:solidFill>
                  <a:srgbClr val="FF0000"/>
                </a:solidFill>
              </a:rPr>
              <a:t>1.</a:t>
            </a:r>
            <a:r>
              <a:rPr lang="ru-RU" sz="3000" dirty="0" smtClean="0">
                <a:solidFill>
                  <a:schemeClr val="accent4">
                    <a:lumMod val="50000"/>
                  </a:schemeClr>
                </a:solidFill>
              </a:rPr>
              <a:t>Постановка целей и задач, планирование объема работы. </a:t>
            </a:r>
          </a:p>
          <a:p>
            <a:pPr lvl="0" algn="just">
              <a:buNone/>
            </a:pPr>
            <a:r>
              <a:rPr lang="ru-RU" sz="3000" dirty="0" smtClean="0">
                <a:solidFill>
                  <a:srgbClr val="FF0000"/>
                </a:solidFill>
              </a:rPr>
              <a:t>2.</a:t>
            </a:r>
            <a:r>
              <a:rPr lang="ru-RU" sz="3000" dirty="0" smtClean="0">
                <a:solidFill>
                  <a:schemeClr val="accent4">
                    <a:lumMod val="50000"/>
                  </a:schemeClr>
                </a:solidFill>
              </a:rPr>
              <a:t>Работа с различными источниками информации  с целью поиска ответа на поставленные вопросы.</a:t>
            </a:r>
          </a:p>
          <a:p>
            <a:pPr lvl="0" algn="just">
              <a:buNone/>
            </a:pPr>
            <a:r>
              <a:rPr lang="ru-RU" sz="3000" dirty="0" smtClean="0">
                <a:solidFill>
                  <a:srgbClr val="FF0000"/>
                </a:solidFill>
              </a:rPr>
              <a:t>3.</a:t>
            </a:r>
            <a:r>
              <a:rPr lang="ru-RU" sz="3000" dirty="0" smtClean="0">
                <a:solidFill>
                  <a:schemeClr val="accent4">
                    <a:lumMod val="50000"/>
                  </a:schemeClr>
                </a:solidFill>
              </a:rPr>
              <a:t>Изучение и анализ «Повести временных лет». </a:t>
            </a:r>
          </a:p>
          <a:p>
            <a:pPr lvl="0" algn="just">
              <a:buNone/>
            </a:pPr>
            <a:r>
              <a:rPr lang="ru-RU" sz="3000" dirty="0" smtClean="0">
                <a:solidFill>
                  <a:srgbClr val="FF0000"/>
                </a:solidFill>
              </a:rPr>
              <a:t>4.</a:t>
            </a:r>
            <a:r>
              <a:rPr lang="ru-RU" sz="3000" dirty="0" smtClean="0">
                <a:solidFill>
                  <a:schemeClr val="accent4">
                    <a:lumMod val="50000"/>
                  </a:schemeClr>
                </a:solidFill>
              </a:rPr>
              <a:t>Написание реферата по разработанному плану.</a:t>
            </a:r>
          </a:p>
          <a:p>
            <a:pPr lvl="0" algn="just">
              <a:buNone/>
            </a:pPr>
            <a:r>
              <a:rPr lang="ru-RU" sz="3000" dirty="0" smtClean="0">
                <a:solidFill>
                  <a:srgbClr val="FF0000"/>
                </a:solidFill>
              </a:rPr>
              <a:t>5.</a:t>
            </a:r>
            <a:r>
              <a:rPr lang="ru-RU" sz="3000" dirty="0" smtClean="0">
                <a:solidFill>
                  <a:schemeClr val="accent4">
                    <a:lumMod val="50000"/>
                  </a:schemeClr>
                </a:solidFill>
              </a:rPr>
              <a:t>Исследовательская работа по теме «Принятие христианства на Руси: была ли альтернатива?». </a:t>
            </a:r>
          </a:p>
          <a:p>
            <a:pPr lvl="0" algn="just">
              <a:buNone/>
            </a:pPr>
            <a:r>
              <a:rPr lang="ru-RU" sz="3000" dirty="0" smtClean="0">
                <a:solidFill>
                  <a:srgbClr val="FF0000"/>
                </a:solidFill>
              </a:rPr>
              <a:t>6.</a:t>
            </a:r>
            <a:r>
              <a:rPr lang="ru-RU" sz="3000" dirty="0" smtClean="0">
                <a:solidFill>
                  <a:schemeClr val="accent4">
                    <a:lumMod val="50000"/>
                  </a:schemeClr>
                </a:solidFill>
              </a:rPr>
              <a:t>Подбор художественных (картин, миниатюр, гравюр) и литературных произведений  по отдельным вопросам плана.</a:t>
            </a:r>
          </a:p>
          <a:p>
            <a:pPr lvl="0" algn="just">
              <a:buNone/>
            </a:pPr>
            <a:r>
              <a:rPr lang="ru-RU" sz="3000" dirty="0" smtClean="0">
                <a:solidFill>
                  <a:srgbClr val="FF0000"/>
                </a:solidFill>
              </a:rPr>
              <a:t>7.</a:t>
            </a:r>
            <a:r>
              <a:rPr lang="ru-RU" sz="3000" dirty="0" smtClean="0">
                <a:solidFill>
                  <a:schemeClr val="accent4">
                    <a:lumMod val="50000"/>
                  </a:schemeClr>
                </a:solidFill>
              </a:rPr>
              <a:t>Создание презентации «Картинный ряд к проектной работе «Рождение христианской державы».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План  реферата:</a:t>
            </a:r>
            <a:endParaRPr lang="ru-RU" sz="5400" dirty="0">
              <a:solidFill>
                <a:srgbClr val="C0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244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>
                <a:solidFill>
                  <a:schemeClr val="accent4">
                    <a:lumMod val="50000"/>
                  </a:schemeClr>
                </a:solidFill>
              </a:rPr>
              <a:t>I</a:t>
            </a:r>
            <a:r>
              <a:rPr lang="ru-RU" sz="3600" dirty="0" smtClean="0">
                <a:solidFill>
                  <a:schemeClr val="accent4">
                    <a:lumMod val="50000"/>
                  </a:schemeClr>
                </a:solidFill>
              </a:rPr>
              <a:t>. Причины принятия христианства на Руси:</a:t>
            </a:r>
          </a:p>
          <a:p>
            <a:pPr>
              <a:buNone/>
            </a:pPr>
            <a:r>
              <a:rPr lang="ru-RU" sz="3600" dirty="0" smtClean="0">
                <a:solidFill>
                  <a:schemeClr val="accent4">
                    <a:lumMod val="50000"/>
                  </a:schemeClr>
                </a:solidFill>
              </a:rPr>
              <a:t>       1) политические</a:t>
            </a:r>
          </a:p>
          <a:p>
            <a:pPr>
              <a:buNone/>
            </a:pPr>
            <a:r>
              <a:rPr lang="ru-RU" sz="3600" dirty="0" smtClean="0">
                <a:solidFill>
                  <a:schemeClr val="accent4">
                    <a:lumMod val="50000"/>
                  </a:schemeClr>
                </a:solidFill>
              </a:rPr>
              <a:t>       2) дипломатические</a:t>
            </a:r>
          </a:p>
          <a:p>
            <a:pPr>
              <a:buNone/>
            </a:pPr>
            <a:r>
              <a:rPr lang="ru-RU" sz="3600" dirty="0" smtClean="0">
                <a:solidFill>
                  <a:schemeClr val="accent4">
                    <a:lumMod val="50000"/>
                  </a:schemeClr>
                </a:solidFill>
              </a:rPr>
              <a:t>       3) культурные.</a:t>
            </a:r>
          </a:p>
          <a:p>
            <a:pPr>
              <a:buNone/>
            </a:pPr>
            <a:r>
              <a:rPr lang="en-US" sz="3600" dirty="0" smtClean="0">
                <a:solidFill>
                  <a:schemeClr val="accent4">
                    <a:lumMod val="50000"/>
                  </a:schemeClr>
                </a:solidFill>
              </a:rPr>
              <a:t>II</a:t>
            </a:r>
            <a:r>
              <a:rPr lang="ru-RU" sz="3600" dirty="0" smtClean="0">
                <a:solidFill>
                  <a:schemeClr val="accent4">
                    <a:lumMod val="50000"/>
                  </a:schemeClr>
                </a:solidFill>
              </a:rPr>
              <a:t>. Выбор веры по византийскому   образцу.</a:t>
            </a:r>
          </a:p>
          <a:p>
            <a:pPr>
              <a:buNone/>
            </a:pPr>
            <a:r>
              <a:rPr lang="en-US" sz="3600" dirty="0" smtClean="0">
                <a:solidFill>
                  <a:schemeClr val="accent4">
                    <a:lumMod val="50000"/>
                  </a:schemeClr>
                </a:solidFill>
              </a:rPr>
              <a:t>III</a:t>
            </a:r>
            <a:r>
              <a:rPr lang="ru-RU" sz="3600" dirty="0" smtClean="0">
                <a:solidFill>
                  <a:schemeClr val="accent4">
                    <a:lumMod val="50000"/>
                  </a:schemeClr>
                </a:solidFill>
              </a:rPr>
              <a:t>. Значение крещения Руси.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329642" cy="1428760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Исследование  по  теме </a:t>
            </a:r>
            <a:r>
              <a:rPr lang="ru-RU" sz="3600" dirty="0" smtClean="0">
                <a:solidFill>
                  <a:srgbClr val="FF0000"/>
                </a:solidFill>
              </a:rPr>
              <a:t/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«Принятие  христианства  на  Руси: </a:t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была  ли  альтернатива?»</a:t>
            </a: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85778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u="sng" dirty="0" smtClean="0">
                <a:solidFill>
                  <a:schemeClr val="accent2"/>
                </a:solidFill>
              </a:rPr>
              <a:t>Цель  исследования:</a:t>
            </a:r>
            <a:endParaRPr lang="ru-RU" dirty="0" smtClean="0">
              <a:solidFill>
                <a:schemeClr val="accent2"/>
              </a:solidFill>
            </a:endParaRPr>
          </a:p>
          <a:p>
            <a:r>
              <a:rPr lang="ru-RU" sz="3000" dirty="0" smtClean="0">
                <a:solidFill>
                  <a:schemeClr val="accent4">
                    <a:lumMod val="50000"/>
                  </a:schemeClr>
                </a:solidFill>
              </a:rPr>
              <a:t>На основе изучения источников и литературы определить, почему князь Владимир выбрал именно христианство в качестве официальной русской религии. </a:t>
            </a:r>
          </a:p>
          <a:p>
            <a:pPr>
              <a:buNone/>
            </a:pPr>
            <a:r>
              <a:rPr lang="ru-RU" b="1" u="sng" dirty="0" smtClean="0">
                <a:solidFill>
                  <a:schemeClr val="accent2"/>
                </a:solidFill>
              </a:rPr>
              <a:t>Задачи:</a:t>
            </a:r>
            <a:endParaRPr lang="ru-RU" dirty="0" smtClean="0">
              <a:solidFill>
                <a:schemeClr val="accent2"/>
              </a:solidFill>
            </a:endParaRPr>
          </a:p>
          <a:p>
            <a:pPr lvl="0"/>
            <a:r>
              <a:rPr lang="ru-RU" sz="3000" dirty="0" smtClean="0">
                <a:solidFill>
                  <a:schemeClr val="accent4">
                    <a:lumMod val="50000"/>
                  </a:schemeClr>
                </a:solidFill>
              </a:rPr>
              <a:t>Рассмотреть религии, предложенные князю Владимиру.</a:t>
            </a:r>
          </a:p>
          <a:p>
            <a:pPr lvl="0"/>
            <a:r>
              <a:rPr lang="ru-RU" sz="3000" dirty="0" smtClean="0">
                <a:solidFill>
                  <a:schemeClr val="accent4">
                    <a:lumMod val="50000"/>
                  </a:schemeClr>
                </a:solidFill>
              </a:rPr>
              <a:t>Сформулировать сильные и слабые стороны этих религий.</a:t>
            </a:r>
          </a:p>
          <a:p>
            <a:pPr lvl="0"/>
            <a:r>
              <a:rPr lang="ru-RU" sz="3000" dirty="0" smtClean="0">
                <a:solidFill>
                  <a:schemeClr val="accent4">
                    <a:lumMod val="50000"/>
                  </a:schemeClr>
                </a:solidFill>
              </a:rPr>
              <a:t>Обозначить причины, повлиявшие на принятие христианства.</a:t>
            </a:r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152400"/>
            <a:ext cx="8329642" cy="2047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67396"/>
          </a:xfrm>
        </p:spPr>
        <p:txBody>
          <a:bodyPr/>
          <a:lstStyle/>
          <a:p>
            <a:pPr>
              <a:buNone/>
            </a:pPr>
            <a:r>
              <a:rPr lang="ru-RU" sz="4000" b="1" u="sng" dirty="0" smtClean="0">
                <a:solidFill>
                  <a:schemeClr val="accent2"/>
                </a:solidFill>
              </a:rPr>
              <a:t>Гипотеза  исследования:</a:t>
            </a:r>
            <a:endParaRPr lang="ru-RU" sz="4000" dirty="0" smtClean="0">
              <a:solidFill>
                <a:schemeClr val="accent2"/>
              </a:solidFill>
            </a:endParaRPr>
          </a:p>
          <a:p>
            <a:r>
              <a:rPr lang="ru-RU" sz="3600" dirty="0" smtClean="0">
                <a:solidFill>
                  <a:schemeClr val="accent4">
                    <a:lumMod val="50000"/>
                  </a:schemeClr>
                </a:solidFill>
              </a:rPr>
              <a:t>Христианская религия больше всего подходила славянским племенам, была ближе по их мировоззрению.</a:t>
            </a:r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sz="4000" b="1" u="sng" dirty="0" smtClean="0">
                <a:solidFill>
                  <a:schemeClr val="accent2"/>
                </a:solidFill>
              </a:rPr>
              <a:t>Методы  исследования:</a:t>
            </a:r>
            <a:endParaRPr lang="ru-RU" sz="4000" dirty="0" smtClean="0">
              <a:solidFill>
                <a:schemeClr val="accent2"/>
              </a:solidFill>
            </a:endParaRPr>
          </a:p>
          <a:p>
            <a:pPr lvl="0"/>
            <a:r>
              <a:rPr lang="ru-RU" sz="3600" dirty="0" smtClean="0">
                <a:solidFill>
                  <a:schemeClr val="accent4">
                    <a:lumMod val="50000"/>
                  </a:schemeClr>
                </a:solidFill>
              </a:rPr>
              <a:t>анализ источников </a:t>
            </a:r>
          </a:p>
          <a:p>
            <a:pPr lvl="0"/>
            <a:r>
              <a:rPr lang="ru-RU" sz="3600" dirty="0" smtClean="0">
                <a:solidFill>
                  <a:schemeClr val="accent4">
                    <a:lumMod val="50000"/>
                  </a:schemeClr>
                </a:solidFill>
              </a:rPr>
              <a:t>сравнение религий.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261</TotalTime>
  <Words>436</Words>
  <Application>Microsoft Office PowerPoint</Application>
  <PresentationFormat>Экран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Бумажная</vt:lpstr>
      <vt:lpstr> Муниципальное  бюджетное  общеобразовательное  учреждение  средняя общеобразовательная школа № 29  р. п. Чунский Чунского  района  Иркутской  области   Рождение  христианской  державы    ПРОЕКТНАЯ   РАБОТА  ПО  ИСТОРИИ  РОССИИ C  ЭЛЕМЕНТАМИ  ИССЛЕДОВАНИЯ                                                                                                                                                                                                                                          Автор: Молчанова Полина  (7А кл.)                                                                                                                      Руководитель:  Лацигина О.Н.,                                                                                          учитель истории и обществознания  </vt:lpstr>
      <vt:lpstr>Цель  проекта:</vt:lpstr>
      <vt:lpstr>Задачи  проекта:</vt:lpstr>
      <vt:lpstr>Слайд 4</vt:lpstr>
      <vt:lpstr>Проблемные  вопросы:</vt:lpstr>
      <vt:lpstr>План  работы:</vt:lpstr>
      <vt:lpstr>План  реферата:</vt:lpstr>
      <vt:lpstr>Исследование  по  теме  «Принятие  христианства  на  Руси:  была  ли  альтернатива?»  </vt:lpstr>
      <vt:lpstr> </vt:lpstr>
      <vt:lpstr>Слайд 10</vt:lpstr>
      <vt:lpstr>Заключение:</vt:lpstr>
      <vt:lpstr>Памятник  Крещению  Руси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Картинный ряд к проектной работе «Рождение христианской державы»</dc:title>
  <dc:creator>1</dc:creator>
  <cp:lastModifiedBy>Admin</cp:lastModifiedBy>
  <cp:revision>29</cp:revision>
  <dcterms:created xsi:type="dcterms:W3CDTF">2016-05-05T13:35:22Z</dcterms:created>
  <dcterms:modified xsi:type="dcterms:W3CDTF">2016-12-04T05:00:06Z</dcterms:modified>
</cp:coreProperties>
</file>