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0" name="Picture 10" descr="http://player.myshared.ru/906016/data/images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424847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Тема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«Правописание непроизносимых согласных»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410" name="AutoShape 2" descr="http://%D1%83%D0%BC%D0%BD%D0%B0%D1%8F-%D0%B8%D0%B3%D1%80%D1%83%D1%88%D0%BA%D0%B0.%D1%80%D1%84/files/articles/2013/06/475/475-1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http://%D1%83%D0%BC%D0%BD%D0%B0%D1%8F-%D0%B8%D0%B3%D1%80%D1%83%D1%88%D0%BA%D0%B0.%D1%80%D1%84/files/articles/2013/06/475/475-1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http://%D1%83%D0%BC%D0%BD%D0%B0%D1%8F-%D0%B8%D0%B3%D1%80%D1%83%D1%88%D0%BA%D0%B0.%D1%80%D1%84/files/articles/2013/06/475/475-1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6" name="Picture 8" descr="https://81.img.avito.st/1280x960/183495898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429000"/>
            <a:ext cx="4464496" cy="2909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Звез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ным – звез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ы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жизнерадос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ный – радос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полновлас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ные – влас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бескорыс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ные – корыс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прелес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ная – прелес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6"/>
            <a:ext cx="7920880" cy="547260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900" b="1" dirty="0" smtClean="0">
                <a:solidFill>
                  <a:srgbClr val="002060"/>
                </a:solidFill>
              </a:rPr>
              <a:t>Наша Родина</a:t>
            </a:r>
            <a:endParaRPr lang="ru-RU" sz="39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         Мы любим искренне бесхитростно  свою Родину. Мы любим голубые реки и озера,  громоздкие  скалистые горы. Мы любим её доблестные города,  прекрасные счастливые деревни. Наша Родина – это гигантская  большая семья благородного народа,   который верит в светлое и жизнерадостное будущее своей страны.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Бесхитрос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но –хитрос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громоз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кие – громоз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иться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доблес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ные – доблес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счас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ливые – счас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ье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гиган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ская – гиган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ы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жизнерадос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ное -радос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Независимости Республики Казахстан.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16 декабря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независимый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(_________)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народ Казахстана отметит самый главный праздник страны.  Это праздник символ свободы,  процветания и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благоденствия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(_________)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Правдивый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(_________)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дальновидный Президент нашего государства сумел показать всему миру, что наша страна сильная и свободная.  Народ Казахстана</a:t>
            </a:r>
          </a:p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искренне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(________) радуется тому,  что наша республика обрела суверенитет и  независимость.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Праздник </a:t>
            </a:r>
            <a:r>
              <a:rPr lang="ru-RU" b="1" dirty="0" err="1" smtClean="0">
                <a:solidFill>
                  <a:srgbClr val="FF0000"/>
                </a:solidFill>
              </a:rPr>
              <a:t>Наурыз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    </a:t>
            </a:r>
          </a:p>
          <a:p>
            <a:pPr>
              <a:buNone/>
            </a:pPr>
            <a:r>
              <a:rPr lang="ru-RU" dirty="0" smtClean="0"/>
              <a:t>          Впереди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веселый </a:t>
            </a:r>
            <a:r>
              <a:rPr lang="ru-RU" b="1" i="1" dirty="0" smtClean="0"/>
              <a:t>(________)  </a:t>
            </a:r>
            <a:r>
              <a:rPr lang="ru-RU" dirty="0" smtClean="0"/>
              <a:t>праздник </a:t>
            </a:r>
            <a:r>
              <a:rPr lang="ru-RU" dirty="0" err="1" smtClean="0"/>
              <a:t>Наурыз</a:t>
            </a:r>
            <a:r>
              <a:rPr lang="ru-RU" dirty="0" smtClean="0"/>
              <a:t>.   Люди оденутся в национальные </a:t>
            </a:r>
            <a:r>
              <a:rPr lang="ru-RU" b="1" i="1" dirty="0" smtClean="0">
                <a:solidFill>
                  <a:srgbClr val="FF0000"/>
                </a:solidFill>
              </a:rPr>
              <a:t>красивые</a:t>
            </a:r>
            <a:r>
              <a:rPr lang="ru-RU" b="1" i="1" dirty="0" smtClean="0"/>
              <a:t> (_______)  </a:t>
            </a:r>
            <a:r>
              <a:rPr lang="ru-RU" dirty="0" smtClean="0"/>
              <a:t> одежды.  На площадях 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ликующий </a:t>
            </a:r>
            <a:r>
              <a:rPr lang="ru-RU" b="1" i="1" dirty="0" smtClean="0"/>
              <a:t>(________)   </a:t>
            </a:r>
            <a:r>
              <a:rPr lang="ru-RU" dirty="0" smtClean="0"/>
              <a:t>народ будет приветствовать друг друга.  Это </a:t>
            </a:r>
            <a:r>
              <a:rPr lang="ru-RU" b="1" i="1" dirty="0" smtClean="0">
                <a:solidFill>
                  <a:srgbClr val="FF0000"/>
                </a:solidFill>
              </a:rPr>
              <a:t>торжество</a:t>
            </a:r>
            <a:r>
              <a:rPr lang="ru-RU" b="1" i="1" dirty="0" smtClean="0"/>
              <a:t> (________)   </a:t>
            </a:r>
            <a:r>
              <a:rPr lang="ru-RU" dirty="0" smtClean="0"/>
              <a:t> символ мира, света, весны.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День единства народов Казахстана.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         Привет </a:t>
            </a:r>
            <a:r>
              <a:rPr lang="ru-RU" b="1" i="1" dirty="0" smtClean="0"/>
              <a:t>(________)</a:t>
            </a:r>
            <a:r>
              <a:rPr lang="ru-RU" dirty="0" smtClean="0"/>
              <a:t>, утреннее первомайское солнышко! 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Единый </a:t>
            </a:r>
            <a:r>
              <a:rPr lang="ru-RU" b="1" i="1" dirty="0" smtClean="0"/>
              <a:t>(_________)  </a:t>
            </a:r>
            <a:r>
              <a:rPr lang="ru-RU" dirty="0" smtClean="0"/>
              <a:t>народ страны  празднует День единства народов Казахстана.  По всем  городам и селам пройдет красочный </a:t>
            </a:r>
            <a:r>
              <a:rPr lang="ru-RU" b="1" i="1" dirty="0" smtClean="0">
                <a:solidFill>
                  <a:srgbClr val="FF0000"/>
                </a:solidFill>
              </a:rPr>
              <a:t>парад</a:t>
            </a:r>
            <a:r>
              <a:rPr lang="ru-RU" b="1" i="1" dirty="0" smtClean="0"/>
              <a:t> (___________)</a:t>
            </a:r>
            <a:r>
              <a:rPr lang="ru-RU" dirty="0" smtClean="0"/>
              <a:t>.  </a:t>
            </a:r>
            <a:r>
              <a:rPr lang="ru-RU" b="1" i="1" dirty="0" smtClean="0">
                <a:solidFill>
                  <a:srgbClr val="FF0000"/>
                </a:solidFill>
              </a:rPr>
              <a:t>Веселый</a:t>
            </a:r>
            <a:r>
              <a:rPr lang="ru-RU" b="1" i="1" dirty="0" smtClean="0"/>
              <a:t> (_________) </a:t>
            </a:r>
            <a:r>
              <a:rPr lang="ru-RU" dirty="0" smtClean="0"/>
              <a:t>  счастливый народ Казахстана под единым шаныраком </a:t>
            </a:r>
            <a:r>
              <a:rPr lang="ru-RU" b="1" i="1" dirty="0" smtClean="0"/>
              <a:t> </a:t>
            </a:r>
            <a:r>
              <a:rPr lang="ru-RU" dirty="0" smtClean="0"/>
              <a:t>радуется мирному небу над нашей землей.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FF0000"/>
                </a:solidFill>
              </a:rPr>
              <a:t>Ключ 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5400" b="1" dirty="0" smtClean="0"/>
              <a:t>1   </a:t>
            </a:r>
            <a:r>
              <a:rPr lang="ru-RU" sz="5400" b="1" dirty="0" smtClean="0">
                <a:solidFill>
                  <a:srgbClr val="FF0000"/>
                </a:solidFill>
              </a:rPr>
              <a:t>б </a:t>
            </a:r>
            <a:r>
              <a:rPr lang="ru-RU" sz="5400" b="1" dirty="0" smtClean="0"/>
              <a:t>         </a:t>
            </a:r>
          </a:p>
          <a:p>
            <a:pPr algn="ctr">
              <a:buNone/>
            </a:pPr>
            <a:r>
              <a:rPr lang="ru-RU" sz="5400" b="1" dirty="0" smtClean="0"/>
              <a:t>2   </a:t>
            </a:r>
            <a:r>
              <a:rPr lang="ru-RU" sz="5400" b="1" dirty="0" smtClean="0">
                <a:solidFill>
                  <a:srgbClr val="FF0000"/>
                </a:solidFill>
              </a:rPr>
              <a:t>в </a:t>
            </a:r>
            <a:r>
              <a:rPr lang="ru-RU" sz="5400" b="1" dirty="0" smtClean="0"/>
              <a:t>         </a:t>
            </a:r>
          </a:p>
          <a:p>
            <a:pPr algn="ctr">
              <a:buNone/>
            </a:pPr>
            <a:r>
              <a:rPr lang="ru-RU" sz="5400" b="1" dirty="0" smtClean="0"/>
              <a:t>3   </a:t>
            </a:r>
            <a:r>
              <a:rPr lang="ru-RU" sz="5400" b="1" dirty="0" smtClean="0">
                <a:solidFill>
                  <a:srgbClr val="FF0000"/>
                </a:solidFill>
              </a:rPr>
              <a:t>б  </a:t>
            </a:r>
            <a:r>
              <a:rPr lang="ru-RU" sz="5400" b="1" dirty="0" smtClean="0"/>
              <a:t>           </a:t>
            </a:r>
          </a:p>
          <a:p>
            <a:pPr algn="ctr">
              <a:buNone/>
            </a:pPr>
            <a:r>
              <a:rPr lang="ru-RU" sz="5400" b="1" dirty="0" smtClean="0"/>
              <a:t>4   </a:t>
            </a:r>
            <a:r>
              <a:rPr lang="ru-RU" sz="5400" b="1" dirty="0" smtClean="0">
                <a:solidFill>
                  <a:srgbClr val="FF0000"/>
                </a:solidFill>
              </a:rPr>
              <a:t>а </a:t>
            </a:r>
            <a:r>
              <a:rPr lang="ru-RU" sz="5400" b="1" dirty="0" smtClean="0"/>
              <a:t>            </a:t>
            </a:r>
          </a:p>
          <a:p>
            <a:pPr algn="ctr">
              <a:buNone/>
            </a:pPr>
            <a:r>
              <a:rPr lang="ru-RU" sz="5400" b="1" dirty="0" smtClean="0"/>
              <a:t>5   </a:t>
            </a:r>
            <a:r>
              <a:rPr lang="ru-RU" sz="5400" b="1" dirty="0" smtClean="0">
                <a:solidFill>
                  <a:srgbClr val="FF0000"/>
                </a:solidFill>
              </a:rPr>
              <a:t>в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49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800" b="1" dirty="0" smtClean="0"/>
              <a:t>§ 44 стр. 125</a:t>
            </a:r>
          </a:p>
          <a:p>
            <a:pPr algn="ctr">
              <a:buNone/>
            </a:pPr>
            <a:r>
              <a:rPr lang="ru-RU" sz="4800" b="1" dirty="0" smtClean="0"/>
              <a:t>Упражнение 433</a:t>
            </a:r>
          </a:p>
          <a:p>
            <a:pPr algn="ctr">
              <a:buNone/>
            </a:pPr>
            <a:r>
              <a:rPr lang="ru-RU" sz="4800" b="1" u="sng" dirty="0" smtClean="0">
                <a:solidFill>
                  <a:srgbClr val="7030A0"/>
                </a:solidFill>
              </a:rPr>
              <a:t>Творческое задание</a:t>
            </a:r>
          </a:p>
          <a:p>
            <a:pPr algn="ctr">
              <a:buNone/>
            </a:pPr>
            <a:r>
              <a:rPr lang="ru-RU" sz="4800" b="1" dirty="0" smtClean="0"/>
              <a:t>Составить кроссворд </a:t>
            </a:r>
          </a:p>
          <a:p>
            <a:pPr algn="ctr">
              <a:buNone/>
            </a:pPr>
            <a:r>
              <a:rPr lang="ru-RU" sz="4800" b="1" dirty="0" smtClean="0"/>
              <a:t>С</a:t>
            </a:r>
            <a:r>
              <a:rPr lang="ru-RU" sz="4800" b="1" dirty="0" smtClean="0"/>
              <a:t>  </a:t>
            </a:r>
            <a:r>
              <a:rPr lang="ru-RU" sz="4800" b="1" dirty="0" smtClean="0"/>
              <a:t>непроизносимыми </a:t>
            </a:r>
            <a:r>
              <a:rPr lang="ru-RU" sz="4800" b="1" dirty="0" smtClean="0"/>
              <a:t>согласными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http://player.myshared.ru/906016/data/images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260648"/>
            <a:ext cx="7704856" cy="5865515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ru-RU" sz="4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1 группа </a:t>
            </a:r>
          </a:p>
          <a:p>
            <a:pPr>
              <a:buNone/>
            </a:pP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 Радостный -[</a:t>
            </a:r>
            <a:r>
              <a:rPr lang="ru-RU" sz="7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600" dirty="0" err="1" smtClean="0">
                <a:latin typeface="Times New Roman" pitchFamily="18" charset="0"/>
                <a:cs typeface="Times New Roman" pitchFamily="18" charset="0"/>
              </a:rPr>
              <a:t>адасный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']</a:t>
            </a:r>
          </a:p>
          <a:p>
            <a:pPr>
              <a:buNone/>
            </a:pP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 Сердце -[</a:t>
            </a:r>
            <a:r>
              <a:rPr lang="ru-RU" sz="7600" dirty="0" err="1" smtClean="0">
                <a:latin typeface="Times New Roman" pitchFamily="18" charset="0"/>
                <a:cs typeface="Times New Roman" pitchFamily="18" charset="0"/>
              </a:rPr>
              <a:t>с’эрцэ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]  </a:t>
            </a:r>
          </a:p>
          <a:p>
            <a:pPr>
              <a:buNone/>
            </a:pPr>
            <a:endParaRPr lang="ru-RU" sz="7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2 группа</a:t>
            </a:r>
          </a:p>
          <a:p>
            <a:pPr>
              <a:buNone/>
            </a:pP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             Грустный -[ </a:t>
            </a:r>
            <a:r>
              <a:rPr lang="ru-RU" sz="7600" dirty="0" err="1" smtClean="0">
                <a:latin typeface="Times New Roman" pitchFamily="18" charset="0"/>
                <a:cs typeface="Times New Roman" pitchFamily="18" charset="0"/>
              </a:rPr>
              <a:t>грусный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' ] </a:t>
            </a:r>
          </a:p>
          <a:p>
            <a:pPr>
              <a:buNone/>
            </a:pP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                                     Звездный - [</a:t>
            </a:r>
            <a:r>
              <a:rPr lang="ru-RU" sz="7600" dirty="0" err="1" smtClean="0">
                <a:latin typeface="Times New Roman" pitchFamily="18" charset="0"/>
                <a:cs typeface="Times New Roman" pitchFamily="18" charset="0"/>
              </a:rPr>
              <a:t>зв’озный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>
              <a:buNone/>
            </a:pPr>
            <a:endParaRPr lang="ru-RU" sz="7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3 группа </a:t>
            </a:r>
          </a:p>
          <a:p>
            <a:pPr>
              <a:buNone/>
            </a:pP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      Местный - [</a:t>
            </a:r>
            <a:r>
              <a:rPr lang="ru-RU" sz="7600" dirty="0" err="1" smtClean="0">
                <a:latin typeface="Times New Roman" pitchFamily="18" charset="0"/>
                <a:cs typeface="Times New Roman" pitchFamily="18" charset="0"/>
              </a:rPr>
              <a:t>м'`эсный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']</a:t>
            </a:r>
          </a:p>
          <a:p>
            <a:pPr>
              <a:buNone/>
            </a:pP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                             Солнце - [</a:t>
            </a:r>
            <a:r>
              <a:rPr lang="ru-RU" sz="7600" dirty="0" err="1" smtClean="0">
                <a:latin typeface="Times New Roman" pitchFamily="18" charset="0"/>
                <a:cs typeface="Times New Roman" pitchFamily="18" charset="0"/>
              </a:rPr>
              <a:t>с`онцэ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endParaRPr lang="ru-RU" dirty="0"/>
          </a:p>
        </p:txBody>
      </p:sp>
      <p:pic>
        <p:nvPicPr>
          <p:cNvPr id="16386" name="Picture 2" descr="http://clp.pskov.ru/downloads/2015/05/AFggNL3Aaj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5373216"/>
            <a:ext cx="939747" cy="936959"/>
          </a:xfrm>
          <a:prstGeom prst="rect">
            <a:avLst/>
          </a:prstGeom>
          <a:noFill/>
        </p:spPr>
      </p:pic>
      <p:pic>
        <p:nvPicPr>
          <p:cNvPr id="16388" name="Picture 4" descr="http://m.ephotobay.com/image/new-year-21-chai3721pos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3573016"/>
            <a:ext cx="1267341" cy="792088"/>
          </a:xfrm>
          <a:prstGeom prst="rect">
            <a:avLst/>
          </a:prstGeom>
          <a:noFill/>
        </p:spPr>
      </p:pic>
      <p:pic>
        <p:nvPicPr>
          <p:cNvPr id="16392" name="Picture 8" descr="http://cs624823.vk.me/v624823089/1a1c4/IgjR05yGPN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1772816"/>
            <a:ext cx="908719" cy="908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ttp://player.myshared.ru/906016/data/images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u="sng" dirty="0" smtClean="0">
                <a:solidFill>
                  <a:srgbClr val="FF0000"/>
                </a:solidFill>
              </a:rPr>
              <a:t/>
            </a:r>
            <a:br>
              <a:rPr lang="ru-RU" sz="5400" b="1" u="sng" dirty="0" smtClean="0">
                <a:solidFill>
                  <a:srgbClr val="FF0000"/>
                </a:solidFill>
              </a:rPr>
            </a:br>
            <a:r>
              <a:rPr lang="ru-RU" sz="6000" b="1" u="sng" dirty="0" smtClean="0">
                <a:solidFill>
                  <a:srgbClr val="FF0000"/>
                </a:solidFill>
              </a:rPr>
              <a:t>Словарные слова</a:t>
            </a:r>
            <a:endParaRPr lang="ru-RU" sz="6000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Лестница </a:t>
            </a:r>
          </a:p>
          <a:p>
            <a:pPr algn="ctr">
              <a:buFont typeface="Wingdings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Чувство </a:t>
            </a:r>
          </a:p>
          <a:p>
            <a:pPr algn="ctr">
              <a:buFont typeface="Wingdings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Здравствуй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600" b="1" u="sng" dirty="0" smtClean="0">
                <a:latin typeface="Times New Roman" pitchFamily="18" charset="0"/>
                <a:cs typeface="Times New Roman" pitchFamily="18" charset="0"/>
              </a:rPr>
              <a:t>З А П О М Н И !</a:t>
            </a:r>
            <a:endParaRPr lang="ru-RU" sz="66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sites.google.com/site/allreaderhelp/_/rsrc/1259575617177/home/m2_example.png"/>
          <p:cNvPicPr>
            <a:picLocks noChangeAspect="1" noChangeArrowheads="1"/>
          </p:cNvPicPr>
          <p:nvPr/>
        </p:nvPicPr>
        <p:blipFill>
          <a:blip r:embed="rId2" cstate="print"/>
          <a:srcRect b="3801"/>
          <a:stretch>
            <a:fillRect/>
          </a:stretch>
        </p:blipFill>
        <p:spPr bwMode="auto">
          <a:xfrm>
            <a:off x="0" y="0"/>
            <a:ext cx="93154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Распределительный диктант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196752"/>
          <a:ext cx="8208912" cy="5175441"/>
        </p:xfrm>
        <a:graphic>
          <a:graphicData uri="http://schemas.openxmlformats.org/drawingml/2006/table">
            <a:tbl>
              <a:tblPr/>
              <a:tblGrid>
                <a:gridCol w="3740549"/>
                <a:gridCol w="4468363"/>
              </a:tblGrid>
              <a:tr h="568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-т-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36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4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вес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ник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чес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ный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ярос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ный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мес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ный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извес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ный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грус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ный </a:t>
                      </a: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гиган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ский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капус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ный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праз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ник  </a:t>
                      </a:r>
                      <a:endParaRPr lang="ru-RU" sz="3200" b="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звез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ный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поз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ний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сер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це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наез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ник 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http://player.myshared.ru/906016/data/images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Толковый словарь Ожегова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 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Родина- </a:t>
            </a:r>
            <a:r>
              <a:rPr lang="ru-RU" dirty="0" smtClean="0"/>
              <a:t>отечество, родная страна. </a:t>
            </a:r>
          </a:p>
          <a:p>
            <a:pPr lvl="0">
              <a:buNone/>
            </a:pPr>
            <a:endParaRPr lang="ru-RU" u="sng" dirty="0" smtClean="0"/>
          </a:p>
          <a:p>
            <a:pPr lvl="0">
              <a:buNone/>
            </a:pP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Толковый словарь русского языка Ефремова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 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Родина - </a:t>
            </a:r>
            <a:r>
              <a:rPr lang="ru-RU" dirty="0" smtClean="0"/>
              <a:t>Страна, в которой кто-либо родился и гражданином которой является.</a:t>
            </a:r>
          </a:p>
          <a:p>
            <a:pPr lvl="0">
              <a:buNone/>
            </a:pPr>
            <a:endParaRPr lang="ru-RU" u="sng" dirty="0" smtClean="0"/>
          </a:p>
          <a:p>
            <a:pPr lvl="0" algn="ctr">
              <a:buNone/>
            </a:pP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Энциклопедический словарь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     Родина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dirty="0" smtClean="0"/>
              <a:t>место, страна, где человек родился.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http://player.myshared.ru/906016/data/images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5400" b="1" dirty="0" smtClean="0"/>
              <a:t>«Одна у человека   мать,  </a:t>
            </a:r>
          </a:p>
          <a:p>
            <a:pPr algn="ctr">
              <a:buNone/>
            </a:pPr>
            <a:r>
              <a:rPr lang="ru-RU" sz="5400" b="1" dirty="0" smtClean="0"/>
              <a:t>одна у него и Родина» </a:t>
            </a:r>
          </a:p>
          <a:p>
            <a:pPr>
              <a:buNone/>
            </a:pPr>
            <a:r>
              <a:rPr lang="ru-RU" sz="5400" b="1" dirty="0" smtClean="0"/>
              <a:t>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sz="5400" b="1" dirty="0" smtClean="0"/>
              <a:t>                     (К.Д.Ушинский)</a:t>
            </a:r>
            <a:endParaRPr lang="ru-RU" sz="5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285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208912" cy="56494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Родное местечко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Мы живем  в красивой местности.  Здесь  зеленые рощи,  широкие степи  и чудесные озера.  Редкостной  красотой пользуется озеро Зайсан. Берег у озера зарос желто-зеленым тростником.  На воде качаются прелестные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кувшинки.  Весь день можно ловить рыбу, а поздним вечером счастливым идти домой.  У всех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радостное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настроение, ведь эта земля – моя Родина.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228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03648" y="1048958"/>
            <a:ext cx="698477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ность – мес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ечко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едкос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ной - редкос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ru-RU" sz="4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ь</a:t>
            </a:r>
            <a:endParaRPr kumimoji="0" lang="ru-RU" sz="4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ником – трос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очка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релес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ные –прелес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ний – запоз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алый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ливое – счас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ье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адос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ное -радос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endParaRPr kumimoji="0" lang="ru-RU" sz="4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prodlenka.org/components/com_mtree/img/listings/m/8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Казахстан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Под голубым звездным небом  раскинулась  необъятная республика Казахстан. Жизнерадостный многонациональный народ проживает в этой стране.  Полновластные,  непобедимые , бескорыстные  люди  –все под одним единым  шаныраком. Огромные зеленые пастбища дают корм животным.  Прелестная   природа одухотворяет и вдохновляет  писателей для создания произведений о нашей  Республике.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494</Words>
  <Application>Microsoft Office PowerPoint</Application>
  <PresentationFormat>Экран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Тема «Правописание непроизносимых согласных»</vt:lpstr>
      <vt:lpstr>Слайд 2</vt:lpstr>
      <vt:lpstr> Словарные слова</vt:lpstr>
      <vt:lpstr>Распределительный диктант</vt:lpstr>
      <vt:lpstr>Слайд 5</vt:lpstr>
      <vt:lpstr>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Ключ </vt:lpstr>
      <vt:lpstr> 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«Правописание непроизносимых согласных»</dc:title>
  <dc:creator>пользователь</dc:creator>
  <cp:lastModifiedBy>пользователь</cp:lastModifiedBy>
  <cp:revision>38</cp:revision>
  <dcterms:created xsi:type="dcterms:W3CDTF">2015-11-24T16:00:25Z</dcterms:created>
  <dcterms:modified xsi:type="dcterms:W3CDTF">2015-12-01T13:40:17Z</dcterms:modified>
</cp:coreProperties>
</file>