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56" r:id="rId4"/>
    <p:sldId id="257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7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89;&#1257;&#1079;&#1076;&#1110;&#1082;.docx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84;&#1241;&#1090;&#1110;&#1085;%20&#1179;&#1072;&#1088;&#1072;%20&#1089;&#1257;&#1079;&#1076;&#1077;&#1088;.docx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84;&#1241;&#1090;&#1110;&#1085;%20&#1179;&#1072;&#1088;&#1072;%20&#1089;&#1257;&#1079;&#1076;&#1077;&#1088;.docx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179;&#1072;&#1088;&#1072;%20&#1089;&#1257;&#1079;&#1076;&#1077;&#1088;.docx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1%20&#1090;&#1086;&#1087;.docx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3%20&#1090;&#1086;&#1087;.docx" TargetMode="External"/><Relationship Id="rId4" Type="http://schemas.openxmlformats.org/officeDocument/2006/relationships/hyperlink" Target="2%20&#1090;&#1086;&#1087;.doc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85;&#1077;%20&#1090;&#1091;&#1088;&#1072;&#1083;&#1099;%20&#1073;&#1110;&#1083;&#1076;&#1110;&#1082;.pptx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&#1089;&#1087;&#1086;&#1088;&#1090;%20&#1090;&#1199;&#1088;&#1083;&#1077;&#1088;&#1110;.pptx" TargetMode="External"/><Relationship Id="rId4" Type="http://schemas.openxmlformats.org/officeDocument/2006/relationships/hyperlink" Target="&#1092;&#1086;&#1090;&#1086;%20&#1089;&#1087;&#1086;&#1088;&#1090;&#1089;&#1084;&#1077;&#1085;.doc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92;&#1086;&#1090;&#1086;%20&#1089;&#1087;&#1086;&#1088;&#1090;&#1089;&#1084;&#1077;&#1085;.doc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KazTube.kz%20-%20&#1050;&#1072;&#1079;&#1072;&#1093;&#1089;&#1082;&#1080;&#1077;%20&#1053;&#1072;&#1094;&#1080;&#1086;&#1085;&#1072;&#1083;&#1100;&#1085;&#1099;&#1077;%20&#1048;&#1075;&#1088;&#1099;%20(&#1050;&#1099;&#1079;%20&#1050;&#1091;&#1091;).avi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wmf"/><Relationship Id="rId2" Type="http://schemas.openxmlformats.org/officeDocument/2006/relationships/hyperlink" Target="KazTube.kz%20-%20&#1050;&#1072;&#1079;&#1072;&#1093;&#1089;&#1082;&#1080;&#1077;%20&#1053;&#1072;&#1094;&#1080;&#1086;&#1085;&#1072;&#1083;&#1100;&#1085;&#1099;&#1077;%20&#1048;&#1075;&#1088;&#1099;%20(&#1058;&#1077;&#1085;&#1075;&#1077;%20&#1040;&#1083;&#1091;).av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KazTube.kz%20-%20&#1050;&#1072;&#1079;&#1072;&#1093;&#1089;&#1082;&#1080;&#1077;%20&#1053;&#1072;&#1094;&#1080;&#1086;&#1085;&#1072;&#1083;&#1100;&#1085;&#1099;&#1077;%20&#1048;&#1075;&#1088;&#1099;%20(&#1041;&#1072;&#1081;&#1075;&#1072;).avi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jpeg"/><Relationship Id="rId10" Type="http://schemas.openxmlformats.org/officeDocument/2006/relationships/hyperlink" Target="KazTube.kz%20-%20&#1050;&#1072;&#1079;&#1072;&#1093;&#1089;&#1082;&#1080;&#1077;%20&#1053;&#1072;&#1094;&#1080;&#1086;&#1085;&#1072;&#1083;&#1100;&#1085;&#1099;&#1077;%20&#1048;&#1075;&#1088;&#1099;%20(&#1040;&#1091;&#1076;&#1072;&#1088;&#1099;&#1089;&#1087;&#1072;&#1082;).avi" TargetMode="External"/><Relationship Id="rId4" Type="http://schemas.openxmlformats.org/officeDocument/2006/relationships/hyperlink" Target="KazTube.kz%20-%20&#1050;&#1072;&#1079;&#1072;&#1093;&#1089;&#1082;&#1080;&#1077;%20&#1053;&#1072;&#1094;&#1080;&#1086;&#1085;&#1072;&#1083;&#1100;&#1085;&#1099;&#1077;%20&#1048;&#1075;&#1088;&#1099;%20(&#1082;&#1072;&#1079;&#1072;&#1082;&#1096;&#1072;%20&#1050;&#1091;&#1088;&#1077;&#1089;).avi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214422"/>
            <a:ext cx="74223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5400" b="1" i="1" dirty="0" smtClean="0">
                <a:latin typeface="Times New Roman" pitchFamily="18" charset="0"/>
                <a:cs typeface="Times New Roman" pitchFamily="18" charset="0"/>
              </a:rPr>
              <a:t>Наурыздың он алтысы</a:t>
            </a:r>
          </a:p>
          <a:p>
            <a:pPr algn="ctr"/>
            <a:r>
              <a:rPr lang="kk-KZ" sz="5400" b="1" i="1" dirty="0" smtClean="0">
                <a:latin typeface="Times New Roman" pitchFamily="18" charset="0"/>
                <a:cs typeface="Times New Roman" pitchFamily="18" charset="0"/>
              </a:rPr>
              <a:t>Сынып жұмысы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Фоны для презентаций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357166"/>
            <a:ext cx="4361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“Арқан тарту” ойыны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142984"/>
            <a:ext cx="60007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5984" y="3929066"/>
            <a:ext cx="518744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Өнер –                                           искуство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Би –                                               танец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Күрес –                                         борьба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Мықты –                                       крепкий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Күшті  -                                         сильный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Ойын –                                           игра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Жарыс –                                        соревнование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Бәйге –                                          байга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Шаңғы -                                        лыжи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43570" y="4071942"/>
            <a:ext cx="1357322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43570" y="4357694"/>
            <a:ext cx="1143008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43570" y="4643446"/>
            <a:ext cx="1071570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86446" y="5000636"/>
            <a:ext cx="1071570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86446" y="5286388"/>
            <a:ext cx="1214446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86446" y="5572140"/>
            <a:ext cx="857256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43570" y="5857892"/>
            <a:ext cx="1857388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43570" y="6143644"/>
            <a:ext cx="1000132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5008" y="6500834"/>
            <a:ext cx="928694" cy="142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Фоны для презентаций\c038d85627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5720" y="428604"/>
            <a:ext cx="79296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Мәтінге дейінгі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жұмыс: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Сөздікпен жұмыс: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а)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берілген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сөздердің оқылуымен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аудармасымен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қолданылу аясымен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таныстыру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ә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)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сөздерді хормен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жекелеп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оқытып шығу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б)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сол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сөздерді қатыстыра отырып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1-2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сөз тіркестерін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сөйлемдер құрату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 descr="BRD486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996112" y="4738688"/>
            <a:ext cx="193992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Фоны для презентаций\213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2"/>
            <a:ext cx="9143999" cy="6858632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500166" y="0"/>
            <a:ext cx="7643834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        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Сергіту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сәті.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Шаршадым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400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«уһ» 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дедім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Ренжідім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« </a:t>
            </a:r>
            <a:r>
              <a:rPr kumimoji="0" lang="ru-RU" sz="400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туһ»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дедім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Қорықтым </a:t>
            </a: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«ой» 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дедім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Өкіндім </a:t>
            </a:r>
            <a:r>
              <a:rPr kumimoji="0" lang="ru-RU" sz="400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«аһ» 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дедім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Шарасыз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400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«еһ» 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дедім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Таңырқап </a:t>
            </a: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«о» 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дедім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Кейідім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«и»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дедім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Біліп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ап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«е» 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дедім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Қуанып </a:t>
            </a: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«ха-ха-ха» 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дедім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 descr="BRD4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14312" y="166688"/>
            <a:ext cx="193992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BRD4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52400"/>
            <a:ext cx="193992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Фоны для презентаций\c038d85627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5720" y="428604"/>
            <a:ext cx="792961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Мәтінмен жұмыс: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600" b="1" i="1" dirty="0" smtClean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kk-KZ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Оқушыларға</a:t>
            </a:r>
            <a:r>
              <a:rPr kumimoji="0" lang="kk-KZ" sz="3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жекелеп, </a:t>
            </a:r>
            <a:r>
              <a:rPr lang="kk-KZ" sz="36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кезекпе-кезек оқытып шығу.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kk-KZ" sz="3600" b="1" i="1" dirty="0" smtClean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kk-KZ" sz="36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Мәтінді орыс тіліне аудару</a:t>
            </a:r>
            <a:endParaRPr lang="en-US" sz="3600" b="1" i="1" dirty="0" smtClean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4" name="Picture 5" descr="67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500702"/>
            <a:ext cx="10668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Фоны для презентаций\c038d85627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428604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Мәтіннен</a:t>
            </a:r>
            <a:r>
              <a:rPr kumimoji="0" lang="ru-RU" sz="2800" b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кейінгі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жұмыс: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k-KZ" sz="3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Мәтін бойынша сұрақтарға жауап беру.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kk-KZ" sz="3200" b="1" i="1" dirty="0" smtClean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kk-KZ" sz="3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Спорт ненің негізгі бөлігі?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kk-KZ" sz="3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Спортта нелер ұйымдастырылады?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kk-KZ" sz="3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Ол неше түрге бөлінеді? Қандай?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kk-KZ" sz="3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Сен қандай спорт түрлерін білесін?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kk-KZ" sz="3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Қазақстандағы спорттың кең таралған түрінің бірі қандай?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kk-KZ" sz="3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Шаңғымен қайда серуендеуге болады?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kk-KZ" sz="3600" b="1" i="1" dirty="0" smtClean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4" name="Picture 5" descr="67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572140"/>
            <a:ext cx="10668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Фоны для презентаций\213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2"/>
            <a:ext cx="9143999" cy="6858632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14281" y="0"/>
            <a:ext cx="8929719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Өздік жұмыс: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Мәтіндегі қарамен белгіленген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сөздердің дауыссыз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дыбыстарының түрлерін ажыратыңыздар.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Үлгі: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спорт.    С,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т –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қатаң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 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үнді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90846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92285">
            <a:off x="6469856" y="4296569"/>
            <a:ext cx="229711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Фоны для презентаций\31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21429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Топпен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жұмыс: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  <a:hlinkClick r:id="rId3" action="ppaction://hlinkfile"/>
              </a:rPr>
              <a:t>топ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Бірінші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абзацты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оқып, постерге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негізгі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мәліметтерді жазыңыздар, суреттеңіздер.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II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  <a:hlinkClick r:id="rId4" action="ppaction://hlinkfile"/>
              </a:rPr>
              <a:t>топ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Екінші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абзацты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оқып, постерге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негізгі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мәліметтерді жазыңыздар, суреттеңіздер.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III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  <a:hlinkClick r:id="rId5" action="ppaction://hlinkfile"/>
              </a:rPr>
              <a:t>топ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Үшінші абзацты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оқып, постерге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негізгі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мәліметтерді жазыңыздар, суреттеңіздер.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Тақтаға әр топтан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бір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баладан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шығып, тапсырманы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қорғайсыздар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Фоны для презентаций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14282" y="0"/>
            <a:ext cx="892971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Ойын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«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кім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тапқыр»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Ойын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шарты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3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оқушы шығып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спорт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түрлерін қимыл арқылы көрсетеді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Отырған оқушылар оның қай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спорт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түрлерін көрсетіп тұрғанын табулары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керек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Фоны для презентаций\23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Жазылым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Жақшаны ашып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сөйлемдерді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аударып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жаз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1.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Спортпен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айналысқанды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люблю.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2.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Два раза в неделю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жаттығу залына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барамын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3.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Жаттығу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5-6 часов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өтеді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</a:t>
            </a:r>
          </a:p>
          <a:p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Жазылым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Сөйлемдерді аударып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жаз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жіктік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жалғауларын белгіле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спортпен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айналысқанды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люблю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Сен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два раза в неделю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жаттығу залына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барасың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досым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екеуміз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футболиспіз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спорттың қай түрімен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занимаетесь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Фоны для презентаций\41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85720" y="357166"/>
            <a:ext cx="872597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Қорытынды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  <a:hlinkClick r:id="rId3" action="ppaction://hlinkpres?slideindex=1&amp;slidetitle="/>
              </a:rPr>
              <a:t>-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Бүгін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не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туралы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білдік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  <a:hlinkClick r:id="rId4" action="ppaction://hlinkfile"/>
              </a:rPr>
              <a:t>-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Қазақстанның қандай спортшылар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бар?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Елімізде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спорт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қалай дамып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келеді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hlinkClick r:id="rId5" action="ppaction://hlinkpres?slideindex=1&amp;slidetitle="/>
              </a:rPr>
              <a:t>-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Спорт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түрлерін ата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Адам спорт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түрлерімен айналысса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неге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жетеді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Фоны для презентаций\сер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37475"/>
            <a:ext cx="9143999" cy="6895475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571736" y="1071546"/>
            <a:ext cx="4357718" cy="5715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 түрлері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571744"/>
            <a:ext cx="1571636" cy="428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футбол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7422" y="2643182"/>
            <a:ext cx="1571636" cy="428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хоккей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9124" y="2643182"/>
            <a:ext cx="1571636" cy="428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волейбол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43702" y="2643182"/>
            <a:ext cx="1714512" cy="5000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баскетбол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29454" y="3500438"/>
            <a:ext cx="2000264" cy="428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велоспорт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2" y="3500438"/>
            <a:ext cx="1571636" cy="428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бокс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14612" y="3500438"/>
            <a:ext cx="1571636" cy="428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жүгіру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500438"/>
            <a:ext cx="1571636" cy="428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күрес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42910" y="2071678"/>
            <a:ext cx="79296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482700" y="1875226"/>
            <a:ext cx="500068" cy="35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392877" y="2321711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7858148" y="2786058"/>
            <a:ext cx="14287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3036083" y="2321711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5036347" y="2321711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7250925" y="2321711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1464447" y="275033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536149" y="275033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5536413" y="275033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214282" y="4143380"/>
            <a:ext cx="85725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өмірді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ұзартады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ңбек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ширатады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дейді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халық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даналығы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Ендеше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бүгінгі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сабағымызда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түрлері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спорттың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адам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өміріндегі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алатын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орны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спортының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мақтаныштары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туралы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сөйлесеміз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71736" y="1071546"/>
            <a:ext cx="442915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ны для презентаций\Christmas-gifts-1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357554" y="4643446"/>
            <a:ext cx="1928826" cy="22145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4000504"/>
            <a:ext cx="1928826" cy="28574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15174" y="5072074"/>
            <a:ext cx="1928826" cy="17859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руглая лента лицом вниз 12"/>
          <p:cNvSpPr/>
          <p:nvPr/>
        </p:nvSpPr>
        <p:spPr>
          <a:xfrm>
            <a:off x="3500430" y="5214950"/>
            <a:ext cx="1500198" cy="1285884"/>
          </a:xfrm>
          <a:prstGeom prst="ellipse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Круглая лента лицом вниз 13"/>
          <p:cNvSpPr/>
          <p:nvPr/>
        </p:nvSpPr>
        <p:spPr>
          <a:xfrm>
            <a:off x="5500694" y="4357694"/>
            <a:ext cx="1500198" cy="1285884"/>
          </a:xfrm>
          <a:prstGeom prst="ellipse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Круглая лента лицом вниз 14"/>
          <p:cNvSpPr/>
          <p:nvPr/>
        </p:nvSpPr>
        <p:spPr>
          <a:xfrm>
            <a:off x="7429520" y="5286388"/>
            <a:ext cx="1500198" cy="1285884"/>
          </a:xfrm>
          <a:prstGeom prst="ellipse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85786" y="357166"/>
            <a:ext cx="74089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Табыс баспалдағы</a:t>
            </a:r>
            <a:endParaRPr kumimoji="0" lang="kk-KZ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Рисунок 16" descr="Скачать Картинка ученика начальной школы 1024x1072 px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8527" t="5446" r="20738" b="6253"/>
          <a:stretch/>
        </p:blipFill>
        <p:spPr bwMode="auto">
          <a:xfrm>
            <a:off x="214282" y="1785926"/>
            <a:ext cx="642942" cy="11336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19" name="Рисунок 18" descr="Скачать Картинка ученика начальной школы 1024x1072 px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8527" t="5446" r="20738" b="6253"/>
          <a:stretch/>
        </p:blipFill>
        <p:spPr bwMode="auto">
          <a:xfrm>
            <a:off x="366682" y="1938326"/>
            <a:ext cx="642942" cy="11336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20" name="Рисунок 19" descr="Скачать Картинка ученика начальной школы 1024x1072 px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8527" t="5446" r="20738" b="6253"/>
          <a:stretch/>
        </p:blipFill>
        <p:spPr bwMode="auto">
          <a:xfrm>
            <a:off x="519082" y="2090726"/>
            <a:ext cx="642942" cy="11336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21" name="Рисунок 20" descr="Скачать Картинка ученика начальной школы 1024x1072 px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8527" t="5446" r="20738" b="6253"/>
          <a:stretch/>
        </p:blipFill>
        <p:spPr bwMode="auto">
          <a:xfrm>
            <a:off x="671482" y="2243126"/>
            <a:ext cx="642942" cy="11336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22" name="Рисунок 21" descr="Скачать Картинка ученика начальной школы 1024x1072 px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8527" t="5446" r="20738" b="6253"/>
          <a:stretch/>
        </p:blipFill>
        <p:spPr bwMode="auto">
          <a:xfrm>
            <a:off x="823882" y="2395526"/>
            <a:ext cx="642942" cy="11336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23" name="Рисунок 22" descr="Скачать Картинка ученика начальной школы 1024x1072 px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8527" t="5446" r="20738" b="6253"/>
          <a:stretch/>
        </p:blipFill>
        <p:spPr bwMode="auto">
          <a:xfrm>
            <a:off x="976282" y="2547926"/>
            <a:ext cx="642942" cy="11336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24" name="Рисунок 23" descr="Скачать Картинка ученика начальной школы 1024x1072 px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8527" t="5446" r="20738" b="6253"/>
          <a:stretch/>
        </p:blipFill>
        <p:spPr bwMode="auto">
          <a:xfrm>
            <a:off x="1128682" y="2700326"/>
            <a:ext cx="642942" cy="11336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25" name="Рисунок 24" descr="Скачать Картинка ученика начальной школы 1024x1072 px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8527" t="5446" r="20738" b="6253"/>
          <a:stretch/>
        </p:blipFill>
        <p:spPr bwMode="auto">
          <a:xfrm>
            <a:off x="1281082" y="2852726"/>
            <a:ext cx="642942" cy="11336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26" name="Рисунок 25" descr="Скачать Картинка ученика начальной школы 1024x1072 px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8527" t="5446" r="20738" b="6253"/>
          <a:stretch/>
        </p:blipFill>
        <p:spPr bwMode="auto">
          <a:xfrm>
            <a:off x="1433482" y="3005126"/>
            <a:ext cx="642942" cy="11336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27" name="Рисунок 26" descr="Скачать Картинка ученика начальной школы 1024x1072 px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8527" t="5446" r="20738" b="6253"/>
          <a:stretch/>
        </p:blipFill>
        <p:spPr bwMode="auto">
          <a:xfrm>
            <a:off x="1585882" y="3157526"/>
            <a:ext cx="642942" cy="11336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28" name="Рисунок 27" descr="D:\НУРБЕРГЕН\ДА!ДА!ДА!\КАРТИНКИ\анимашка-2\milash9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642942" cy="11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D:\НУРБЕРГЕН\ДА!ДА!ДА!\КАРТИНКИ\анимашка-2\milash9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509962"/>
            <a:ext cx="642942" cy="11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D:\НУРБЕРГЕН\ДА!ДА!ДА!\КАРТИНКИ\анимашка-2\milash9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62362"/>
            <a:ext cx="642942" cy="11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D:\НУРБЕРГЕН\ДА!ДА!ДА!\КАРТИНКИ\анимашка-2\milash9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4762"/>
            <a:ext cx="642942" cy="11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D:\НУРБЕРГЕН\ДА!ДА!ДА!\КАРТИНКИ\анимашка-2\milash9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967162"/>
            <a:ext cx="642942" cy="11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D:\НУРБЕРГЕН\ДА!ДА!ДА!\КАРТИНКИ\анимашка-2\milash9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119562"/>
            <a:ext cx="642942" cy="11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D:\НУРБЕРГЕН\ДА!ДА!ДА!\КАРТИНКИ\анимашка-2\milash9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271962"/>
            <a:ext cx="642942" cy="11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D:\НУРБЕРГЕН\ДА!ДА!ДА!\КАРТИНКИ\анимашка-2\milash9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424362"/>
            <a:ext cx="642942" cy="11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D:\НУРБЕРГЕН\ДА!ДА!ДА!\КАРТИНКИ\анимашка-2\milash9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576762"/>
            <a:ext cx="642942" cy="11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3" descr="2d43992fdf9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Рисунок 2" descr="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3214688"/>
            <a:ext cx="3929062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Қуыршақ-0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 r="-6"/>
          <a:stretch>
            <a:fillRect/>
          </a:stretch>
        </p:blipFill>
        <p:spPr bwMode="auto">
          <a:xfrm rot="21000000" flipH="1">
            <a:off x="1479550" y="2952750"/>
            <a:ext cx="130968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WordArt 6"/>
          <p:cNvSpPr>
            <a:spLocks noChangeArrowheads="1" noChangeShapeType="1" noTextEdit="1"/>
          </p:cNvSpPr>
          <p:nvPr/>
        </p:nvSpPr>
        <p:spPr bwMode="auto">
          <a:xfrm>
            <a:off x="2209800" y="1371600"/>
            <a:ext cx="5486400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Оқушыларды бағалау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repeatCount="2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15401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1" name="AutoShape 5" descr="Водяные капли"/>
          <p:cNvSpPr>
            <a:spLocks noChangeArrowheads="1"/>
          </p:cNvSpPr>
          <p:nvPr/>
        </p:nvSpPr>
        <p:spPr bwMode="auto">
          <a:xfrm>
            <a:off x="0" y="228600"/>
            <a:ext cx="8153400" cy="6858000"/>
          </a:xfrm>
          <a:prstGeom prst="star32">
            <a:avLst>
              <a:gd name="adj" fmla="val 11407"/>
            </a:avLst>
          </a:prstGeom>
          <a:gradFill rotWithShape="1">
            <a:gsLst>
              <a:gs pos="0">
                <a:srgbClr val="FFFFFF"/>
              </a:gs>
              <a:gs pos="100000">
                <a:schemeClr val="accent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50180" name="Picture 20" descr="9084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514600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WordArt 7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6553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Назарларыңызға рахмет!</a:t>
            </a:r>
          </a:p>
        </p:txBody>
      </p:sp>
      <p:pic>
        <p:nvPicPr>
          <p:cNvPr id="50182" name="Picture 2" descr="http://t1.gstatic.com/images?q=tbn:ANd9GcRbb622EDZ7TisKeldwlphJTcHzDZoj8sk1rH6rmrFxrdc6Ycs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581525"/>
            <a:ext cx="2286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5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ны для презентаций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643050"/>
            <a:ext cx="835824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Сабақтың тақырыбы:</a:t>
            </a:r>
          </a:p>
          <a:p>
            <a:pPr algn="ctr"/>
            <a:r>
              <a:rPr lang="kk-KZ" sz="7200" b="1" dirty="0" smtClean="0">
                <a:latin typeface="Times New Roman" pitchFamily="18" charset="0"/>
                <a:cs typeface="Times New Roman" pitchFamily="18" charset="0"/>
              </a:rPr>
              <a:t>Спорт түрлері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Фоны для презентаций\фон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857356" y="285728"/>
            <a:ext cx="70009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Сабақтың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мақсаты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: </a:t>
            </a: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Білімділігі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сабақ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барысындағы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сөздердің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мағынасын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мәтіннің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мазмұнын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ашып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түсіндіру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Дамытушылығы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оқушыларды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өзіндік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талдау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жинақтау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жасауға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ойлай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білуге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дағдыландыру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өз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ойын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анық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толық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жеткізе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білуге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төселдіру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Тәрбиелігі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оқушыларды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салауатты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өмір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салтына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тәрбиелеу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әдемілікке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сұлулыққа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құштарлықтарын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ояту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95" y="0"/>
            <a:ext cx="9186895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00034" y="4143380"/>
            <a:ext cx="835821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өмірді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ұзартады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ширатады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.»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дейді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халық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даналығы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Ендеше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бүгінгі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сабағымызда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түрлері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спорттың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адам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өміріндегі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алатын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орны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спортының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мақтаныштары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туралы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сөйлесеміз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Фоны для презентаций\23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85720" y="214290"/>
            <a:ext cx="8789137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1-тапсырма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Сұрақтарға жауап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бер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  <a:hlinkClick r:id="rId3" action="ppaction://hlinkfile"/>
              </a:rPr>
              <a:t>1.Сен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  <a:hlinkClick r:id="rId3" action="ppaction://hlinkfile"/>
              </a:rPr>
              <a:t>қандай  Қазақстан спортшыларын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  <a:hlinkClick r:id="rId3" action="ppaction://hlinkfile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hlinkClick r:id="rId3" action="ppaction://hlinkfile"/>
              </a:rPr>
              <a:t>  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  <a:hlinkClick r:id="rId3" action="ppaction://hlinkfile"/>
              </a:rPr>
              <a:t>білесің?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2.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Саған қандай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спорт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түрі ұнайды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3.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Сен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қай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спорт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түрімен айналысасың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4.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Біздің мектебімізде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қандай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спорт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үйірмелер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 бар?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5.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Біздің мектептің спортшыларың ата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6.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Қазақстанда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спорт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күні қашан өткізеді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Фоны для презентаций\льдин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214290"/>
            <a:ext cx="32774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Жаңа сөздер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953000"/>
            <a:ext cx="1676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57224" y="785794"/>
            <a:ext cx="805073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Ұзын –длинный</a:t>
            </a:r>
          </a:p>
          <a:p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Қысқа – короткий</a:t>
            </a:r>
          </a:p>
          <a:p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Ауыр – тяжелый</a:t>
            </a:r>
          </a:p>
          <a:p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Жеңіл – легкий</a:t>
            </a:r>
          </a:p>
          <a:p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Ауыр атлетика – тяжелая атлетика</a:t>
            </a:r>
          </a:p>
          <a:p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Жеңіл атлетика – легкая атлетика</a:t>
            </a:r>
          </a:p>
          <a:p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Алтын – золото, золотой</a:t>
            </a:r>
          </a:p>
          <a:p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Күміс – серебро, серебрянный</a:t>
            </a:r>
          </a:p>
          <a:p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Қола – бронза, бронзовый</a:t>
            </a:r>
          </a:p>
          <a:p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Алқа - медаль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Фоны для презентаций\23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8891280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2 – тапсырма</a:t>
            </a: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Көп нүктенін орныңа керекті  әріптерді жаз.</a:t>
            </a:r>
          </a:p>
          <a:p>
            <a:endParaRPr lang="kk-KZ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Б..,  үй..рме,  денс..улық,  ..нер,  ша..ғы,  </a:t>
            </a:r>
          </a:p>
          <a:p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ж..зу,  ой..ндар, спортш...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s (36)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667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images (38)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5146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6575"/>
            <a:ext cx="7315200" cy="835025"/>
          </a:xfrm>
        </p:spPr>
        <p:txBody>
          <a:bodyPr anchorCtr="0">
            <a:normAutofit fontScale="90000"/>
          </a:bodyPr>
          <a:lstStyle/>
          <a:p>
            <a:r>
              <a:rPr lang="kk-KZ" sz="5700" b="1" dirty="0">
                <a:latin typeface="Times New Roman" pitchFamily="18" charset="0"/>
                <a:hlinkClick r:id="rId6" action="ppaction://hlinkfile"/>
              </a:rPr>
              <a:t>Ұлттық  ойындар</a:t>
            </a:r>
            <a:endParaRPr lang="ru-RU" sz="5700" b="1" dirty="0">
              <a:latin typeface="Times New Roman" pitchFamily="18" charset="0"/>
            </a:endParaRPr>
          </a:p>
        </p:txBody>
      </p:sp>
      <p:graphicFrame>
        <p:nvGraphicFramePr>
          <p:cNvPr id="26631" name="Group 7"/>
          <p:cNvGraphicFramePr>
            <a:graphicFrameLocks noGrp="1"/>
          </p:cNvGraphicFramePr>
          <p:nvPr/>
        </p:nvGraphicFramePr>
        <p:xfrm>
          <a:off x="2903538" y="3017838"/>
          <a:ext cx="3338512" cy="792163"/>
        </p:xfrm>
        <a:graphic>
          <a:graphicData uri="http://schemas.openxmlformats.org/drawingml/2006/table">
            <a:tbl>
              <a:tblPr/>
              <a:tblGrid>
                <a:gridCol w="3338512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81" name="Picture 18" descr="BRD48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214312" y="166688"/>
            <a:ext cx="193992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8" descr="BRD48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6996112" y="4738688"/>
            <a:ext cx="193992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8" descr="BRD48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152400" y="4724400"/>
            <a:ext cx="193992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8" descr="BRD48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152400"/>
            <a:ext cx="193992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143240" y="1500174"/>
            <a:ext cx="2857520" cy="2143140"/>
          </a:xfrm>
          <a:prstGeom prst="rect">
            <a:avLst/>
          </a:prstGeom>
        </p:spPr>
      </p:pic>
      <p:pic>
        <p:nvPicPr>
          <p:cNvPr id="13" name="Picture 4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143240" y="4500570"/>
            <a:ext cx="3000396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686</Words>
  <PresentationFormat>Экран (4:3)</PresentationFormat>
  <Paragraphs>129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Ұлттық  ойындар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Домашний</cp:lastModifiedBy>
  <cp:revision>35</cp:revision>
  <dcterms:modified xsi:type="dcterms:W3CDTF">2003-12-31T23:29:01Z</dcterms:modified>
</cp:coreProperties>
</file>