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4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D:\Фоны для презентаций\серый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8738"/>
            <a:ext cx="9143999" cy="6895475"/>
          </a:xfrm>
          <a:prstGeom prst="rect">
            <a:avLst/>
          </a:prstGeom>
          <a:noFill/>
        </p:spPr>
      </p:pic>
      <p:sp>
        <p:nvSpPr>
          <p:cNvPr id="4" name="Скругленный прямоугольник 3"/>
          <p:cNvSpPr/>
          <p:nvPr/>
        </p:nvSpPr>
        <p:spPr>
          <a:xfrm>
            <a:off x="2571736" y="1071546"/>
            <a:ext cx="4357718" cy="57150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Спорт түрлері</a:t>
            </a:r>
            <a:endParaRPr lang="ru-RU" sz="4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14282" y="2571744"/>
            <a:ext cx="1571636" cy="4286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футбол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57422" y="2643182"/>
            <a:ext cx="1571636" cy="4286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хоккей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429124" y="2643182"/>
            <a:ext cx="1571636" cy="4286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волейбол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643702" y="2643182"/>
            <a:ext cx="1714512" cy="50006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баскетбол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929454" y="3500438"/>
            <a:ext cx="2000264" cy="4286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велоспорт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857752" y="3500438"/>
            <a:ext cx="1571636" cy="4286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бокс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714612" y="3500438"/>
            <a:ext cx="1571636" cy="4286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жүгіру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42910" y="3500438"/>
            <a:ext cx="1571636" cy="4286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күрес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642910" y="2071678"/>
            <a:ext cx="79296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4482700" y="1875226"/>
            <a:ext cx="500068" cy="357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392877" y="2321711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7858148" y="2786058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>
            <a:off x="3036083" y="2321711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5036347" y="2321711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7250925" y="2321711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1464447" y="2750339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>
            <a:off x="3536149" y="2750339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5400000">
            <a:off x="5536413" y="2750339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3"/>
          <p:cNvSpPr>
            <a:spLocks noChangeArrowheads="1"/>
          </p:cNvSpPr>
          <p:nvPr/>
        </p:nvSpPr>
        <p:spPr bwMode="auto">
          <a:xfrm>
            <a:off x="214282" y="4143380"/>
            <a:ext cx="857252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4F4F4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PresentationFormat>Экран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Домашний</cp:lastModifiedBy>
  <cp:revision>1</cp:revision>
  <dcterms:modified xsi:type="dcterms:W3CDTF">2003-12-31T22:23:55Z</dcterms:modified>
</cp:coreProperties>
</file>