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ЕРЕЖА\ЮНАРМИЯ\2017 фото и текст\ПРЕЗЕНТАЦИЯ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715304" cy="113191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Фестиваль «ПОБРАТИМ»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1028" name="Picture 4" descr="D:\СЕРЕЖА\БОЕВОЕ БРАТСТВО\2016-2017\05.  07.05.2017  Фестиваль военной песни Побратим\Мологин\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4357686" cy="2643206"/>
          </a:xfrm>
          <a:prstGeom prst="rect">
            <a:avLst/>
          </a:prstGeom>
          <a:noFill/>
        </p:spPr>
      </p:pic>
      <p:pic>
        <p:nvPicPr>
          <p:cNvPr id="1029" name="Picture 5" descr="D:\СЕРЕЖА\БОЕВОЕ БРАТСТВО\2016-2017\05.  07.05.2017  Фестиваль военной песни Побратим\Мологин\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71942"/>
            <a:ext cx="4357686" cy="2786058"/>
          </a:xfrm>
          <a:prstGeom prst="rect">
            <a:avLst/>
          </a:prstGeom>
          <a:noFill/>
        </p:spPr>
      </p:pic>
      <p:pic>
        <p:nvPicPr>
          <p:cNvPr id="1030" name="Picture 6" descr="D:\СЕРЕЖА\БОЕВОЕ БРАТСТВО\2016-2017\05.  07.05.2017  Фестиваль военной песни Побратим\Мологин\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4071943"/>
            <a:ext cx="4714876" cy="2786058"/>
          </a:xfrm>
          <a:prstGeom prst="rect">
            <a:avLst/>
          </a:prstGeom>
          <a:noFill/>
        </p:spPr>
      </p:pic>
      <p:pic>
        <p:nvPicPr>
          <p:cNvPr id="1031" name="Picture 7" descr="D:\СЕРЕЖА\БОЕВОЕ БРАТСТВО\2016-2017\05.  07.05.2017  Фестиваль военной песни Побратим\Мологин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7298"/>
            <a:ext cx="4714876" cy="26479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572396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БЕССМЕРТНЫЙ ПОЛК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«Юнармия» приняла в этом году участие в акции «Бессмертный полк». Вместе с «Боевым Братством» ребята несли впереди шествия Знамя Победы.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3074" name="Picture 2" descr="D:\СЕРЕЖА\БОЕВОЕ БРАТСТВО\2016-2017\05.  09.05.2017  День Победы\мологин\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572000" cy="2714644"/>
          </a:xfrm>
          <a:prstGeom prst="rect">
            <a:avLst/>
          </a:prstGeom>
          <a:noFill/>
        </p:spPr>
      </p:pic>
      <p:pic>
        <p:nvPicPr>
          <p:cNvPr id="3075" name="Picture 3" descr="D:\СЕРЕЖА\БОЕВОЕ БРАТСТВО\2016-2017\05.  09.05.2017  День Победы\мологин\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4500562" cy="3286124"/>
          </a:xfrm>
          <a:prstGeom prst="rect">
            <a:avLst/>
          </a:prstGeom>
          <a:noFill/>
        </p:spPr>
      </p:pic>
      <p:pic>
        <p:nvPicPr>
          <p:cNvPr id="3076" name="Picture 4" descr="D:\СЕРЕЖА\БОЕВОЕ БРАТСТВО\2016-2017\05.  09.05.2017  День Победы\мологин\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4572000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001056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Военно-спортивная игра «Орлёнок»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42984"/>
            <a:ext cx="63579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26 мая в центре Твери состоялось открытие финала военно-спортивной игры «Орлёнок». ТОО ВООВ «БОЕВОЕ БРАТСТВО» приняло участие в мероприятии. Начальник Штаба «ЮНАРМЕЙСКОГО» движения Твери Евгений Калёкин провел торжественное принятие присяги у Юнармейцев, ему было вручено Знамя Юнармейского движения Твери. В городском финале военно-спортивной игры старшеклассников участвуют по три отряда от каждого района города. Команды по 12 человек сформированы из учащихся 8-х и 10-х классов. В каждой команде - 6 юношей и 6 девушек. Ребята будут соревноваться в таких дисциплинах, как военизированная эстафета, смотр строя и песни, спортивные соревнования по стрельбе, плаванию, кроссу, силовой подготовке. Состоятся конкурсы боевых листков и патриотической песни. Соревнования будут проходить между сборными командами тверских школ с 27 до 30 мая. Для участников подготовлены патриотические мероприятия, встречи с ветеранами, показательные выступления силовых подразделений и общественных объединений.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СЕРЕЖА\ЮНАРМИЯ\2017 фото и текст\05.  26.05.2017  Тверь. Орленок. Юнармия\DSC_8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1571612"/>
            <a:ext cx="2857520" cy="2263776"/>
          </a:xfrm>
          <a:prstGeom prst="rect">
            <a:avLst/>
          </a:prstGeom>
          <a:noFill/>
        </p:spPr>
      </p:pic>
      <p:pic>
        <p:nvPicPr>
          <p:cNvPr id="5123" name="Picture 3" descr="D:\СЕРЕЖА\ЮНАРМИЯ\2017 фото и текст\05.  26.05.2017  Тверь. Орленок. Юнармия\DSC_8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71942"/>
            <a:ext cx="2857488" cy="2451090"/>
          </a:xfrm>
          <a:prstGeom prst="rect">
            <a:avLst/>
          </a:prstGeom>
          <a:noFill/>
        </p:spPr>
      </p:pic>
      <p:pic>
        <p:nvPicPr>
          <p:cNvPr id="6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107154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Допризывная подготовка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28660" y="857233"/>
            <a:ext cx="4924460" cy="600076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 июня 2017 года на территории Полигона НИИ администрация Калининского района, Генеральский клуб, ВООВ ТОО «Боевое Братство» и «Юнармия» провели со школьниками района запланированные учебные сборы. Это мероприятие является частью 5-ти дневных сборов по допризывной подготовки учащихся к воинской службе в рядах Вооруженных сил РФ.  Учащиеся тренировались на полосе препятствий, изучали стрелковое оружие, соревновались в строевой и физической подготовке, участвовали в реконструкции освобождения заложников. По окончании занятий все проследовали в столовую части и были накормлены солдатской пищей. Огромную благодарность хотелось бы выразить организаторам мероприятия и всем участникам проведенных сборов.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25602" name="Picture 2" descr="D:\СЕРЕЖА\ЮНАРМИЯ\2017 фото и текст\06.  07.06.2017  Полигон НИИ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5"/>
            <a:ext cx="4643438" cy="2643205"/>
          </a:xfrm>
          <a:prstGeom prst="rect">
            <a:avLst/>
          </a:prstGeom>
          <a:noFill/>
        </p:spPr>
      </p:pic>
      <p:pic>
        <p:nvPicPr>
          <p:cNvPr id="25603" name="Picture 3" descr="D:\СЕРЕЖА\ЮНАРМИЯ\2017 фото и текст\06.  07.06.2017  Полигон НИИ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7227" y="3429000"/>
            <a:ext cx="4676773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12144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Президентский полк.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26626" name="Picture 2" descr="D:\СЕРЕЖА\ЮНАРМИЯ\2017 фото и текст\06.  08.06.2017  Отправка в Президентский полк\DSC_8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4500562" cy="2928934"/>
          </a:xfrm>
          <a:prstGeom prst="rect">
            <a:avLst/>
          </a:prstGeom>
          <a:noFill/>
        </p:spPr>
      </p:pic>
      <p:pic>
        <p:nvPicPr>
          <p:cNvPr id="26627" name="Picture 3" descr="D:\СЕРЕЖА\ЮНАРМИЯ\2017 фото и текст\06.  08.06.2017  Отправка в Президентский полк\DSC_85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1"/>
            <a:ext cx="4500562" cy="25717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66843"/>
            <a:ext cx="46434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9 июня в военном комиссариате г.Твери прошло торжественное мероприятие посвященное отправке военнослужащих на прохождение воинской службы в Президентский полк. В мероприятии приняли участие многие патриотические движения Твери, такие как ВООВ ТОО «Боевое Братство», Генеральский Клуб, «Юнармия» и многие другие. Почетные гости сказали новобранцам свои напутственные слова, родители провожали своих детей и желали им с честью отдать свой долг Родине и скорее вернуться. Лучшие из лучших призывников удостаиваются чести служить в Президентском полку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29552" cy="128586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Создание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«ЮНАРМИИ»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643314"/>
            <a:ext cx="8501122" cy="3000396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Указ президента Российской Федерации Владимира Путина  от 29 октября 2015 года о создании Всероссийской общественно–государственной детско-юношеской организации «Российское движение школьников». Инициатива создания организации «ЮНАРМИЯ» принадлежит Министру обороны РФ генералу армии Сергею Шойгу.</a:t>
            </a:r>
          </a:p>
          <a:p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Движение «ЮНАМИЯ» создано для объединения различных военно-патриотических организаций на территории РФ.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D:\СЕРЕЖА\ЮНАРМИЯ\2017 фото и текст\ПРЕЗЕНТАЦИЯ\пути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757743" cy="2357454"/>
          </a:xfrm>
          <a:prstGeom prst="rect">
            <a:avLst/>
          </a:prstGeom>
          <a:noFill/>
        </p:spPr>
      </p:pic>
      <p:pic>
        <p:nvPicPr>
          <p:cNvPr id="2052" name="Picture 4" descr="D:\СЕРЕЖА\ЮНАРМИЯ\2017 фото и текст\ПРЕЗЕНТАЦИЯ\шойг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997535" cy="2311402"/>
          </a:xfrm>
          <a:prstGeom prst="rect">
            <a:avLst/>
          </a:prstGeom>
          <a:noFill/>
        </p:spPr>
      </p:pic>
      <p:pic>
        <p:nvPicPr>
          <p:cNvPr id="2054" name="Picture 6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"/>
            <a:ext cx="1643041" cy="11429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929718" cy="3214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29 июля 2016 года движение «Юнармия» получило государственную регистрацию, и с этого момента организация получила свой флаг, эмблему, и стала юридическим лицом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3075" name="Picture 3" descr="D:\СЕРЕЖА\ЮНАРМИЯ\2017 фото и текст\ПРЕЗЕНТАЦИЯ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643438" cy="3071834"/>
          </a:xfrm>
          <a:prstGeom prst="rect">
            <a:avLst/>
          </a:prstGeom>
          <a:noFill/>
        </p:spPr>
      </p:pic>
      <p:pic>
        <p:nvPicPr>
          <p:cNvPr id="3076" name="Picture 4" descr="D:\СЕРЕЖА\ЮНАРМИЯ\2017 фото и текст\ПРЕЗЕНТАЦИЯ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429000"/>
            <a:ext cx="4429125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428992" cy="14287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Цели      организации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4000496" cy="5143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68" y="214290"/>
            <a:ext cx="5572132" cy="68580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Главная заявленная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движения: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вызвать интерес у подрастающего поколения к географии, истории России и ее народов, героев, выдающихся ученых и полководцев. В движение вступить может любой школьник, военно-патриотическая организация, клуб или поисковый отряд. Предполагается, что члены движения в свободное от учебы время будут заниматься волонтерской деятельностью, принимать участие в культурных и спортивных мероприятиях, получать дополнительное образование, навыки оказания первой помощи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D:\СЕРЕЖА\ЮНАРМИЯ\2017 фото и текст\ПРЕЗЕНТАЦИЯ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2071670" cy="3429024"/>
          </a:xfrm>
          <a:prstGeom prst="rect">
            <a:avLst/>
          </a:prstGeom>
          <a:noFill/>
        </p:spPr>
      </p:pic>
      <p:pic>
        <p:nvPicPr>
          <p:cNvPr id="4100" name="Picture 4" descr="D:\СЕРЕЖА\ЮНАРМИЯ\2017 фото и текст\ПРЕЗЕНТАЦИЯ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2000264" cy="3429024"/>
          </a:xfrm>
          <a:prstGeom prst="rect">
            <a:avLst/>
          </a:prstGeom>
          <a:noFill/>
        </p:spPr>
      </p:pic>
      <p:pic>
        <p:nvPicPr>
          <p:cNvPr id="8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0"/>
            <a:ext cx="3286148" cy="14351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Задачи  организации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24000"/>
            <a:ext cx="3786214" cy="5119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68" y="1000108"/>
            <a:ext cx="5429288" cy="6215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Задача организации вырастить поколение, способное не только защищать Отечество с оружием в руках, но и отстаивать интересы России в мирных сферах. Юнармейцы будут активно изучать  историю России, ее народов, героев, полководцев и выдающихся людей, заниматься начальной военной и спортивной подготовкой.  Подростки в свободное от учебы время будут заниматься общественной деятельностью, принимать участие в культурных и спортивных мероприятиях, исторических олимпиадах, реконструкциях, Вахтах Памяти, поисковых экспедициях и других мероприятиях направленных на развитие личности.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123" name="Picture 3" descr="D:\СЕРЕЖА\ЮНАРМИЯ\2017 фото и текст\ПРЕЗЕНТАЦИЯ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4071934" cy="5357826"/>
          </a:xfrm>
          <a:prstGeom prst="rect">
            <a:avLst/>
          </a:prstGeom>
          <a:noFill/>
        </p:spPr>
      </p:pic>
      <p:pic>
        <p:nvPicPr>
          <p:cNvPr id="6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0"/>
            <a:ext cx="8715436" cy="10715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Встреча в Москве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СЕРЕЖА\ЮНАРМИЯ\2017 фото и текст\03.  14.03.2017  Переговоры по рганизации движения в Твери\DSC_7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4643438" cy="2571744"/>
          </a:xfrm>
          <a:prstGeom prst="rect">
            <a:avLst/>
          </a:prstGeom>
          <a:noFill/>
        </p:spPr>
      </p:pic>
      <p:pic>
        <p:nvPicPr>
          <p:cNvPr id="4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7169" name="Picture 1" descr="D:\СЕРЕЖА\ЮНАРМИЯ\2017 фото и текст\03.  14.03.2017  Переговоры по рганизации движения в Твери\DSC_7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256"/>
            <a:ext cx="4429124" cy="2571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73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Представители общественного движения Тверской области ВООВ ТОО «БОЕВОЕ БРАТСТВО», ТРО «РСВА», ТРО «СДР», Клуб «КРАСНАЯ ЗВЕЗДА» и помощник военкома Тверской области по военно-патриотической работе провели в г. Москва рабочую встречу с руководителем главного штаба Всероссийского военно-патриотического общественного движения «ЮНАРМИЯ» Дмитрием </a:t>
            </a:r>
            <a:r>
              <a:rPr lang="ru-RU" sz="2000" b="1" dirty="0" smtClean="0">
                <a:solidFill>
                  <a:schemeClr val="bg1"/>
                </a:solidFill>
              </a:rPr>
              <a:t>Труненковым</a:t>
            </a:r>
            <a:r>
              <a:rPr lang="ru-RU" sz="2000" dirty="0" smtClean="0">
                <a:solidFill>
                  <a:schemeClr val="bg1"/>
                </a:solidFill>
              </a:rPr>
              <a:t>. В дружеской беседе были рассмотрены пути развития общественного движения в Тверской области и оговорены вопросы сотрудничества всех общественных организаций военно-патриотического направления.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72396" cy="13572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Открытие «Юнармейского» парка во Владимире, подписание соглашения о сотрудничестве между Владимирской областью и «</a:t>
            </a:r>
            <a:r>
              <a:rPr lang="ru-RU" sz="2400" dirty="0" err="1" smtClean="0">
                <a:solidFill>
                  <a:srgbClr val="FF0000"/>
                </a:solidFill>
              </a:rPr>
              <a:t>Юнармией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СЕРЕЖА\ЮНАРМИЯ\2017 фото и текст\03.  24.03.2017  Владимир. Ковров. Слет Юнармии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55794"/>
            <a:ext cx="4857752" cy="3602206"/>
          </a:xfrm>
          <a:prstGeom prst="rect">
            <a:avLst/>
          </a:prstGeom>
          <a:noFill/>
        </p:spPr>
      </p:pic>
      <p:pic>
        <p:nvPicPr>
          <p:cNvPr id="2051" name="Picture 3" descr="D:\СЕРЕЖА\ЮНАРМИЯ\2017 фото и текст\03.  24.03.2017  Владимир. Ковров. Слет Юнармии\DSC_73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429124" cy="2741858"/>
          </a:xfrm>
          <a:prstGeom prst="rect">
            <a:avLst/>
          </a:prstGeom>
          <a:noFill/>
        </p:spPr>
      </p:pic>
      <p:pic>
        <p:nvPicPr>
          <p:cNvPr id="5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3" name="Picture 2" descr="D:\СЕРЕЖА\ЮНАРМИЯ\2017 фото и текст\03.  24.03.2017  Владимир. Ковров. Слет Юнармии\DSC_7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839378"/>
            <a:ext cx="5286380" cy="30186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0095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Выборы начальника штаба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57222" y="1214422"/>
            <a:ext cx="4143372" cy="2786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18 апреля 2017 г. ВООВ ТОО «БОЕВОЕ БРАТСТВО» приняло участие в совещании проводимом в администрации Калининского района по вопросу создания штаба «ЮНАРМИИ». Совещание проводил заместитель Главы администрации </a:t>
            </a:r>
            <a:r>
              <a:rPr lang="ru-RU" sz="1800" b="1" dirty="0" err="1" smtClean="0">
                <a:solidFill>
                  <a:schemeClr val="bg1"/>
                </a:solidFill>
              </a:rPr>
              <a:t>Е.В.Чемодуров</a:t>
            </a:r>
            <a:r>
              <a:rPr lang="ru-RU" sz="1800" b="1" dirty="0" smtClean="0">
                <a:solidFill>
                  <a:schemeClr val="bg1"/>
                </a:solidFill>
              </a:rPr>
              <a:t>.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3286124"/>
            <a:ext cx="5500694" cy="39290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На совещании присутствовали представители комитета по делам молодежи, культуры и спорта, представители школ района, Генеральского клуба, ДОСААФ и многие другие. На совещании рассматривался вопрос о работе Калининского района в создании Юнармейского движения. Были предложены кандидатуры Начальника штаба «ЮНАРМИИ» в Калининском районе и создание штаба из представителей вышеуказанных организаций. Список кандидатов штаба будет отправлен на рассмотрение и утверждение в Региональный штаб «ЮНАРМИИ».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СЕРЕЖА\ЮНАРМИЯ\2017 фото и текст\04.  18.04.2017  Администрация Калининского района. Юнармия\DSC_7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3180"/>
            <a:ext cx="4000496" cy="2834820"/>
          </a:xfrm>
          <a:prstGeom prst="rect">
            <a:avLst/>
          </a:prstGeom>
          <a:noFill/>
        </p:spPr>
      </p:pic>
      <p:pic>
        <p:nvPicPr>
          <p:cNvPr id="1027" name="Picture 3" descr="D:\СЕРЕЖА\ЮНАРМИЯ\2017 фото и текст\04.  18.04.2017  Администрация Калининского района. Юнармия\DSC_7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142984"/>
            <a:ext cx="4017899" cy="2138532"/>
          </a:xfrm>
          <a:prstGeom prst="rect">
            <a:avLst/>
          </a:prstGeom>
          <a:noFill/>
        </p:spPr>
      </p:pic>
      <p:pic>
        <p:nvPicPr>
          <p:cNvPr id="7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Военкомат. Клятва Юнармейцев.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495800" cy="498317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мая 2017 года, в преддверии Дня Победы ВООВ ТОО «БОЕВОЕ БРАТСТВО» в Военном комиссариате города Твери провело торжественное принятие присяги Юнармейцев из поискового отряда Ордена Генерала армии В.Ф. Маргелова. Этот отряд существует уже очень давно и занимается патриотическим воспитанием молодежи, раскопками и поисками военных лет. Отряд возглавляют Николай и Мария Афонины. 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D:\СЕРЕЖА\ЮНАРМИЯ\2017 фото и текст\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142984"/>
          </a:xfrm>
          <a:prstGeom prst="rect">
            <a:avLst/>
          </a:prstGeom>
          <a:noFill/>
        </p:spPr>
      </p:pic>
      <p:pic>
        <p:nvPicPr>
          <p:cNvPr id="4099" name="Picture 3" descr="D:\СЕРЕЖА\ЮНАРМИЯ\2017 фото и текст\05.  04.05.2017  Прием в Юнармию. Военкомат\DSC_7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2984"/>
            <a:ext cx="4495800" cy="2643206"/>
          </a:xfrm>
          <a:prstGeom prst="rect">
            <a:avLst/>
          </a:prstGeom>
          <a:noFill/>
        </p:spPr>
      </p:pic>
      <p:pic>
        <p:nvPicPr>
          <p:cNvPr id="4100" name="Picture 4" descr="D:\СЕРЕЖА\ЮНАРМИЯ\2017 фото и текст\05.  04.05.2017  Прием в Юнармию. Военкомат\DSC_7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450056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543</TotalTime>
  <Words>862</Words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Создание «ЮНАРМИИ»</vt:lpstr>
      <vt:lpstr>29 июля 2016 года движение «Юнармия» получило государственную регистрацию, и с этого момента организация получила свой флаг, эмблему, и стала юридическим лицом</vt:lpstr>
      <vt:lpstr>        Цели      организации</vt:lpstr>
      <vt:lpstr>     Задачи  организации</vt:lpstr>
      <vt:lpstr>Встреча в Москве</vt:lpstr>
      <vt:lpstr>Открытие «Юнармейского» парка во Владимире, подписание соглашения о сотрудничестве между Владимирской областью и «Юнармией»</vt:lpstr>
      <vt:lpstr>Выборы начальника штаба</vt:lpstr>
      <vt:lpstr>Военкомат. Клятва Юнармейцев.</vt:lpstr>
      <vt:lpstr>Фестиваль «ПОБРАТИМ»</vt:lpstr>
      <vt:lpstr>БЕССМЕРТНЫЙ ПОЛК</vt:lpstr>
      <vt:lpstr>Военно-спортивная игра «Орлёнок»</vt:lpstr>
      <vt:lpstr>Допризывная подготовка</vt:lpstr>
      <vt:lpstr>Президентский полк.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65</cp:revision>
  <dcterms:created xsi:type="dcterms:W3CDTF">2017-06-06T14:26:22Z</dcterms:created>
  <dcterms:modified xsi:type="dcterms:W3CDTF">2017-06-09T15:42:25Z</dcterms:modified>
</cp:coreProperties>
</file>