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0" r:id="rId4"/>
    <p:sldId id="262" r:id="rId5"/>
    <p:sldId id="261" r:id="rId6"/>
    <p:sldId id="267" r:id="rId7"/>
    <p:sldId id="269" r:id="rId8"/>
    <p:sldId id="271" r:id="rId9"/>
    <p:sldId id="272" r:id="rId10"/>
    <p:sldId id="268" r:id="rId11"/>
    <p:sldId id="265" r:id="rId12"/>
    <p:sldId id="275" r:id="rId13"/>
    <p:sldId id="284" r:id="rId14"/>
    <p:sldId id="280" r:id="rId15"/>
    <p:sldId id="285" r:id="rId16"/>
    <p:sldId id="287" r:id="rId17"/>
    <p:sldId id="288" r:id="rId18"/>
    <p:sldId id="278" r:id="rId19"/>
    <p:sldId id="282" r:id="rId20"/>
    <p:sldId id="281" r:id="rId21"/>
    <p:sldId id="264" r:id="rId22"/>
    <p:sldId id="277" r:id="rId23"/>
    <p:sldId id="273" r:id="rId24"/>
    <p:sldId id="283" r:id="rId25"/>
    <p:sldId id="274" r:id="rId26"/>
    <p:sldId id="259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A"/>
    <a:srgbClr val="FFFF99"/>
    <a:srgbClr val="2F3824"/>
    <a:srgbClr val="083802"/>
    <a:srgbClr val="000066"/>
    <a:srgbClr val="660033"/>
    <a:srgbClr val="0033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D7DF55-741D-41A0-AD95-C2D3BDBAAAA3}" type="doc">
      <dgm:prSet loTypeId="urn:microsoft.com/office/officeart/2005/8/layout/list1" loCatId="list" qsTypeId="urn:microsoft.com/office/officeart/2005/8/quickstyle/simple1#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846B9CC-B38F-4D8A-B233-46073EB3204D}">
      <dgm:prSet phldrT="[Текст]" custT="1"/>
      <dgm:spPr/>
      <dgm:t>
        <a:bodyPr/>
        <a:lstStyle/>
        <a:p>
          <a:r>
            <a:rPr lang="ru-RU" sz="2800" b="1" dirty="0">
              <a:solidFill>
                <a:srgbClr val="083802"/>
              </a:solidFill>
            </a:rPr>
            <a:t>возможность общения и совместной деятельности детей и взрослых</a:t>
          </a:r>
          <a:endParaRPr lang="ru-RU" sz="2800" dirty="0">
            <a:solidFill>
              <a:srgbClr val="083802"/>
            </a:solidFill>
          </a:endParaRPr>
        </a:p>
      </dgm:t>
    </dgm:pt>
    <dgm:pt modelId="{48B06966-5A2A-48DD-9E87-BBA27D8CC676}" type="parTrans" cxnId="{4B91D140-8A83-4D40-830D-0E367C774604}">
      <dgm:prSet/>
      <dgm:spPr/>
      <dgm:t>
        <a:bodyPr/>
        <a:lstStyle/>
        <a:p>
          <a:endParaRPr lang="ru-RU"/>
        </a:p>
      </dgm:t>
    </dgm:pt>
    <dgm:pt modelId="{09EE1E93-5CD6-4A1B-A57D-FC33E9C11285}" type="sibTrans" cxnId="{4B91D140-8A83-4D40-830D-0E367C774604}">
      <dgm:prSet/>
      <dgm:spPr/>
      <dgm:t>
        <a:bodyPr/>
        <a:lstStyle/>
        <a:p>
          <a:endParaRPr lang="ru-RU"/>
        </a:p>
      </dgm:t>
    </dgm:pt>
    <dgm:pt modelId="{67671064-E45C-4A58-BC27-615242D70E6A}">
      <dgm:prSet phldrT="[Текст]" custT="1"/>
      <dgm:spPr/>
      <dgm:t>
        <a:bodyPr/>
        <a:lstStyle/>
        <a:p>
          <a:r>
            <a:rPr lang="ru-RU" sz="2800" b="1" dirty="0">
              <a:solidFill>
                <a:srgbClr val="083802"/>
              </a:solidFill>
            </a:rPr>
            <a:t>возможность двигательной активности детей</a:t>
          </a:r>
          <a:endParaRPr lang="ru-RU" sz="2800" dirty="0">
            <a:solidFill>
              <a:srgbClr val="083802"/>
            </a:solidFill>
          </a:endParaRPr>
        </a:p>
      </dgm:t>
    </dgm:pt>
    <dgm:pt modelId="{70749FD5-CFB6-4BD3-9AB6-8CFB0FA698BC}" type="parTrans" cxnId="{D2352F1C-65D6-43F8-8DE2-4B06147CBC16}">
      <dgm:prSet/>
      <dgm:spPr/>
      <dgm:t>
        <a:bodyPr/>
        <a:lstStyle/>
        <a:p>
          <a:endParaRPr lang="ru-RU"/>
        </a:p>
      </dgm:t>
    </dgm:pt>
    <dgm:pt modelId="{BF760DE6-7343-411A-BB84-F57E948FEF49}" type="sibTrans" cxnId="{D2352F1C-65D6-43F8-8DE2-4B06147CBC16}">
      <dgm:prSet/>
      <dgm:spPr/>
      <dgm:t>
        <a:bodyPr/>
        <a:lstStyle/>
        <a:p>
          <a:endParaRPr lang="ru-RU"/>
        </a:p>
      </dgm:t>
    </dgm:pt>
    <dgm:pt modelId="{A8ED5A57-1CED-411D-9BC9-A80D9AE5D199}">
      <dgm:prSet phldrT="[Текст]" custT="1"/>
      <dgm:spPr/>
      <dgm:t>
        <a:bodyPr/>
        <a:lstStyle/>
        <a:p>
          <a:r>
            <a:rPr lang="ru-RU" sz="2800" b="1" dirty="0">
              <a:solidFill>
                <a:srgbClr val="003300"/>
              </a:solidFill>
            </a:rPr>
            <a:t>возможности для уединения</a:t>
          </a:r>
          <a:endParaRPr lang="ru-RU" sz="2800" dirty="0">
            <a:solidFill>
              <a:srgbClr val="003300"/>
            </a:solidFill>
          </a:endParaRPr>
        </a:p>
      </dgm:t>
    </dgm:pt>
    <dgm:pt modelId="{EE45A396-E777-4C8D-8DA0-C0B0A91363C5}" type="parTrans" cxnId="{0C27621D-F812-41F4-AEB5-7CC3AB38EBC6}">
      <dgm:prSet/>
      <dgm:spPr/>
      <dgm:t>
        <a:bodyPr/>
        <a:lstStyle/>
        <a:p>
          <a:endParaRPr lang="ru-RU"/>
        </a:p>
      </dgm:t>
    </dgm:pt>
    <dgm:pt modelId="{8D845817-564A-45EA-ABB0-60B83062F576}" type="sibTrans" cxnId="{0C27621D-F812-41F4-AEB5-7CC3AB38EBC6}">
      <dgm:prSet/>
      <dgm:spPr/>
      <dgm:t>
        <a:bodyPr/>
        <a:lstStyle/>
        <a:p>
          <a:endParaRPr lang="ru-RU"/>
        </a:p>
      </dgm:t>
    </dgm:pt>
    <dgm:pt modelId="{E4B688A8-9BC5-4793-8206-54B1349DAE83}" type="pres">
      <dgm:prSet presAssocID="{9CD7DF55-741D-41A0-AD95-C2D3BDBAAAA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D2A485-A5CF-43A1-A5F8-E75C8BB2C4EA}" type="pres">
      <dgm:prSet presAssocID="{2846B9CC-B38F-4D8A-B233-46073EB3204D}" presName="parentLin" presStyleCnt="0"/>
      <dgm:spPr/>
    </dgm:pt>
    <dgm:pt modelId="{E49A8F9C-326C-42E6-9335-67AF670BE76F}" type="pres">
      <dgm:prSet presAssocID="{2846B9CC-B38F-4D8A-B233-46073EB3204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4DD6178-1FAD-43A0-B7C3-1DF0F6995DF2}" type="pres">
      <dgm:prSet presAssocID="{2846B9CC-B38F-4D8A-B233-46073EB3204D}" presName="parentText" presStyleLbl="node1" presStyleIdx="0" presStyleCnt="3" custScaleX="105641" custScaleY="1763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4E0BBB-8D68-4370-BF04-012C905B24B3}" type="pres">
      <dgm:prSet presAssocID="{2846B9CC-B38F-4D8A-B233-46073EB3204D}" presName="negativeSpace" presStyleCnt="0"/>
      <dgm:spPr/>
    </dgm:pt>
    <dgm:pt modelId="{473B7654-AD5C-46C8-A75A-B5AFE7CAD543}" type="pres">
      <dgm:prSet presAssocID="{2846B9CC-B38F-4D8A-B233-46073EB3204D}" presName="childText" presStyleLbl="conFgAcc1" presStyleIdx="0" presStyleCnt="3" custScaleX="93478" custScaleY="127214">
        <dgm:presLayoutVars>
          <dgm:bulletEnabled val="1"/>
        </dgm:presLayoutVars>
      </dgm:prSet>
      <dgm:spPr>
        <a:solidFill>
          <a:srgbClr val="FF9966">
            <a:alpha val="90000"/>
          </a:srgbClr>
        </a:solidFill>
      </dgm:spPr>
    </dgm:pt>
    <dgm:pt modelId="{2A4515F2-B904-46CC-BD97-D4A81FD0C00A}" type="pres">
      <dgm:prSet presAssocID="{09EE1E93-5CD6-4A1B-A57D-FC33E9C11285}" presName="spaceBetweenRectangles" presStyleCnt="0"/>
      <dgm:spPr/>
    </dgm:pt>
    <dgm:pt modelId="{7BAFFE76-24FC-49C9-A6A9-8764FA842DD2}" type="pres">
      <dgm:prSet presAssocID="{67671064-E45C-4A58-BC27-615242D70E6A}" presName="parentLin" presStyleCnt="0"/>
      <dgm:spPr/>
    </dgm:pt>
    <dgm:pt modelId="{B334CD43-774F-4DA1-9F40-BAEFE2FFF39B}" type="pres">
      <dgm:prSet presAssocID="{67671064-E45C-4A58-BC27-615242D70E6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19A23DC-8B24-4BC5-A2A5-4A29293E368C}" type="pres">
      <dgm:prSet presAssocID="{67671064-E45C-4A58-BC27-615242D70E6A}" presName="parentText" presStyleLbl="node1" presStyleIdx="1" presStyleCnt="3" custScaleX="106750" custScaleY="1588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65B2FD-0953-4EAD-8C9B-4FAC354F4248}" type="pres">
      <dgm:prSet presAssocID="{67671064-E45C-4A58-BC27-615242D70E6A}" presName="negativeSpace" presStyleCnt="0"/>
      <dgm:spPr/>
    </dgm:pt>
    <dgm:pt modelId="{9E6CDD79-D30B-48D8-9EBF-5BE6E0E80795}" type="pres">
      <dgm:prSet presAssocID="{67671064-E45C-4A58-BC27-615242D70E6A}" presName="childText" presStyleLbl="conFgAcc1" presStyleIdx="1" presStyleCnt="3" custScaleX="87467" custScaleY="122995" custLinFactNeighborX="-1195" custLinFactNeighborY="-8864">
        <dgm:presLayoutVars>
          <dgm:bulletEnabled val="1"/>
        </dgm:presLayoutVars>
      </dgm:prSet>
      <dgm:spPr>
        <a:solidFill>
          <a:srgbClr val="FF9966">
            <a:alpha val="90000"/>
          </a:srgbClr>
        </a:solidFill>
      </dgm:spPr>
    </dgm:pt>
    <dgm:pt modelId="{9705423B-BEA9-460A-A827-B142BBF38873}" type="pres">
      <dgm:prSet presAssocID="{BF760DE6-7343-411A-BB84-F57E948FEF49}" presName="spaceBetweenRectangles" presStyleCnt="0"/>
      <dgm:spPr/>
    </dgm:pt>
    <dgm:pt modelId="{42301BB2-B5CA-4320-86A3-0E88DEF77425}" type="pres">
      <dgm:prSet presAssocID="{A8ED5A57-1CED-411D-9BC9-A80D9AE5D199}" presName="parentLin" presStyleCnt="0"/>
      <dgm:spPr/>
    </dgm:pt>
    <dgm:pt modelId="{C6D68C6F-477B-4B63-89D1-C3D644294DC1}" type="pres">
      <dgm:prSet presAssocID="{A8ED5A57-1CED-411D-9BC9-A80D9AE5D19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D3F4AE2-7752-42F4-B7E3-81818D532A2F}" type="pres">
      <dgm:prSet presAssocID="{A8ED5A57-1CED-411D-9BC9-A80D9AE5D199}" presName="parentText" presStyleLbl="node1" presStyleIdx="2" presStyleCnt="3" custScaleX="105641" custScaleY="1551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0A64F9-1F5D-480B-AB06-6770BE6C15C3}" type="pres">
      <dgm:prSet presAssocID="{A8ED5A57-1CED-411D-9BC9-A80D9AE5D199}" presName="negativeSpace" presStyleCnt="0"/>
      <dgm:spPr/>
    </dgm:pt>
    <dgm:pt modelId="{D5291C92-74B8-48F5-8DB8-67273A330D5D}" type="pres">
      <dgm:prSet presAssocID="{A8ED5A57-1CED-411D-9BC9-A80D9AE5D199}" presName="childText" presStyleLbl="conFgAcc1" presStyleIdx="2" presStyleCnt="3" custScaleX="76139">
        <dgm:presLayoutVars>
          <dgm:bulletEnabled val="1"/>
        </dgm:presLayoutVars>
      </dgm:prSet>
      <dgm:spPr>
        <a:solidFill>
          <a:srgbClr val="FF9966">
            <a:alpha val="90000"/>
          </a:srgbClr>
        </a:solidFill>
      </dgm:spPr>
    </dgm:pt>
  </dgm:ptLst>
  <dgm:cxnLst>
    <dgm:cxn modelId="{1F0E0449-8A32-4986-81E5-7B77B734F855}" type="presOf" srcId="{2846B9CC-B38F-4D8A-B233-46073EB3204D}" destId="{E49A8F9C-326C-42E6-9335-67AF670BE76F}" srcOrd="0" destOrd="0" presId="urn:microsoft.com/office/officeart/2005/8/layout/list1"/>
    <dgm:cxn modelId="{4B91D140-8A83-4D40-830D-0E367C774604}" srcId="{9CD7DF55-741D-41A0-AD95-C2D3BDBAAAA3}" destId="{2846B9CC-B38F-4D8A-B233-46073EB3204D}" srcOrd="0" destOrd="0" parTransId="{48B06966-5A2A-48DD-9E87-BBA27D8CC676}" sibTransId="{09EE1E93-5CD6-4A1B-A57D-FC33E9C11285}"/>
    <dgm:cxn modelId="{1E753413-63FC-4AC6-AABB-84321CB72FDF}" type="presOf" srcId="{9CD7DF55-741D-41A0-AD95-C2D3BDBAAAA3}" destId="{E4B688A8-9BC5-4793-8206-54B1349DAE83}" srcOrd="0" destOrd="0" presId="urn:microsoft.com/office/officeart/2005/8/layout/list1"/>
    <dgm:cxn modelId="{D2352F1C-65D6-43F8-8DE2-4B06147CBC16}" srcId="{9CD7DF55-741D-41A0-AD95-C2D3BDBAAAA3}" destId="{67671064-E45C-4A58-BC27-615242D70E6A}" srcOrd="1" destOrd="0" parTransId="{70749FD5-CFB6-4BD3-9AB6-8CFB0FA698BC}" sibTransId="{BF760DE6-7343-411A-BB84-F57E948FEF49}"/>
    <dgm:cxn modelId="{CBF6364A-16EB-4E57-9C1F-56B1B1FFA6A0}" type="presOf" srcId="{A8ED5A57-1CED-411D-9BC9-A80D9AE5D199}" destId="{6D3F4AE2-7752-42F4-B7E3-81818D532A2F}" srcOrd="1" destOrd="0" presId="urn:microsoft.com/office/officeart/2005/8/layout/list1"/>
    <dgm:cxn modelId="{B8C3E709-15F2-4C65-AC08-934429FBBD05}" type="presOf" srcId="{2846B9CC-B38F-4D8A-B233-46073EB3204D}" destId="{14DD6178-1FAD-43A0-B7C3-1DF0F6995DF2}" srcOrd="1" destOrd="0" presId="urn:microsoft.com/office/officeart/2005/8/layout/list1"/>
    <dgm:cxn modelId="{0C27621D-F812-41F4-AEB5-7CC3AB38EBC6}" srcId="{9CD7DF55-741D-41A0-AD95-C2D3BDBAAAA3}" destId="{A8ED5A57-1CED-411D-9BC9-A80D9AE5D199}" srcOrd="2" destOrd="0" parTransId="{EE45A396-E777-4C8D-8DA0-C0B0A91363C5}" sibTransId="{8D845817-564A-45EA-ABB0-60B83062F576}"/>
    <dgm:cxn modelId="{3DE303AA-CBDA-405A-BEF6-CCBBCDE8AF5F}" type="presOf" srcId="{67671064-E45C-4A58-BC27-615242D70E6A}" destId="{919A23DC-8B24-4BC5-A2A5-4A29293E368C}" srcOrd="1" destOrd="0" presId="urn:microsoft.com/office/officeart/2005/8/layout/list1"/>
    <dgm:cxn modelId="{CC8A8E3A-28F6-45AD-81D3-CD0CF7AF858C}" type="presOf" srcId="{A8ED5A57-1CED-411D-9BC9-A80D9AE5D199}" destId="{C6D68C6F-477B-4B63-89D1-C3D644294DC1}" srcOrd="0" destOrd="0" presId="urn:microsoft.com/office/officeart/2005/8/layout/list1"/>
    <dgm:cxn modelId="{63CD41B6-1295-4DC7-82DA-62F07048F933}" type="presOf" srcId="{67671064-E45C-4A58-BC27-615242D70E6A}" destId="{B334CD43-774F-4DA1-9F40-BAEFE2FFF39B}" srcOrd="0" destOrd="0" presId="urn:microsoft.com/office/officeart/2005/8/layout/list1"/>
    <dgm:cxn modelId="{42CD3C93-8395-465E-9C54-BF9539EB8D0A}" type="presParOf" srcId="{E4B688A8-9BC5-4793-8206-54B1349DAE83}" destId="{00D2A485-A5CF-43A1-A5F8-E75C8BB2C4EA}" srcOrd="0" destOrd="0" presId="urn:microsoft.com/office/officeart/2005/8/layout/list1"/>
    <dgm:cxn modelId="{21823E8E-BE8A-46DD-BC3F-A9E712C50D73}" type="presParOf" srcId="{00D2A485-A5CF-43A1-A5F8-E75C8BB2C4EA}" destId="{E49A8F9C-326C-42E6-9335-67AF670BE76F}" srcOrd="0" destOrd="0" presId="urn:microsoft.com/office/officeart/2005/8/layout/list1"/>
    <dgm:cxn modelId="{749E5D9D-02BB-4302-A090-A3ABF840EA54}" type="presParOf" srcId="{00D2A485-A5CF-43A1-A5F8-E75C8BB2C4EA}" destId="{14DD6178-1FAD-43A0-B7C3-1DF0F6995DF2}" srcOrd="1" destOrd="0" presId="urn:microsoft.com/office/officeart/2005/8/layout/list1"/>
    <dgm:cxn modelId="{9669137D-AA50-43C3-892D-ED632E52AC16}" type="presParOf" srcId="{E4B688A8-9BC5-4793-8206-54B1349DAE83}" destId="{784E0BBB-8D68-4370-BF04-012C905B24B3}" srcOrd="1" destOrd="0" presId="urn:microsoft.com/office/officeart/2005/8/layout/list1"/>
    <dgm:cxn modelId="{4A0AF0D7-8537-4DD7-9455-857DDDC78D1C}" type="presParOf" srcId="{E4B688A8-9BC5-4793-8206-54B1349DAE83}" destId="{473B7654-AD5C-46C8-A75A-B5AFE7CAD543}" srcOrd="2" destOrd="0" presId="urn:microsoft.com/office/officeart/2005/8/layout/list1"/>
    <dgm:cxn modelId="{BDB5D4BF-75DA-427C-8797-E6B002717122}" type="presParOf" srcId="{E4B688A8-9BC5-4793-8206-54B1349DAE83}" destId="{2A4515F2-B904-46CC-BD97-D4A81FD0C00A}" srcOrd="3" destOrd="0" presId="urn:microsoft.com/office/officeart/2005/8/layout/list1"/>
    <dgm:cxn modelId="{A17EF4BA-8331-4742-8F37-DE8934150E10}" type="presParOf" srcId="{E4B688A8-9BC5-4793-8206-54B1349DAE83}" destId="{7BAFFE76-24FC-49C9-A6A9-8764FA842DD2}" srcOrd="4" destOrd="0" presId="urn:microsoft.com/office/officeart/2005/8/layout/list1"/>
    <dgm:cxn modelId="{F9CE5EEB-CB05-4EEC-8E0E-01ADF1454811}" type="presParOf" srcId="{7BAFFE76-24FC-49C9-A6A9-8764FA842DD2}" destId="{B334CD43-774F-4DA1-9F40-BAEFE2FFF39B}" srcOrd="0" destOrd="0" presId="urn:microsoft.com/office/officeart/2005/8/layout/list1"/>
    <dgm:cxn modelId="{EC87A09D-0942-4879-B02A-6AC4B4D88430}" type="presParOf" srcId="{7BAFFE76-24FC-49C9-A6A9-8764FA842DD2}" destId="{919A23DC-8B24-4BC5-A2A5-4A29293E368C}" srcOrd="1" destOrd="0" presId="urn:microsoft.com/office/officeart/2005/8/layout/list1"/>
    <dgm:cxn modelId="{6A0B0664-9F34-4E07-AAB2-2CA29319E3E2}" type="presParOf" srcId="{E4B688A8-9BC5-4793-8206-54B1349DAE83}" destId="{DC65B2FD-0953-4EAD-8C9B-4FAC354F4248}" srcOrd="5" destOrd="0" presId="urn:microsoft.com/office/officeart/2005/8/layout/list1"/>
    <dgm:cxn modelId="{B502245A-06C2-4EBA-A28A-91FE6152DBE8}" type="presParOf" srcId="{E4B688A8-9BC5-4793-8206-54B1349DAE83}" destId="{9E6CDD79-D30B-48D8-9EBF-5BE6E0E80795}" srcOrd="6" destOrd="0" presId="urn:microsoft.com/office/officeart/2005/8/layout/list1"/>
    <dgm:cxn modelId="{969C9F1B-9788-4077-B6D2-C7399D6415B3}" type="presParOf" srcId="{E4B688A8-9BC5-4793-8206-54B1349DAE83}" destId="{9705423B-BEA9-460A-A827-B142BBF38873}" srcOrd="7" destOrd="0" presId="urn:microsoft.com/office/officeart/2005/8/layout/list1"/>
    <dgm:cxn modelId="{F2FBCE23-9831-423D-B03A-2FEE20309A78}" type="presParOf" srcId="{E4B688A8-9BC5-4793-8206-54B1349DAE83}" destId="{42301BB2-B5CA-4320-86A3-0E88DEF77425}" srcOrd="8" destOrd="0" presId="urn:microsoft.com/office/officeart/2005/8/layout/list1"/>
    <dgm:cxn modelId="{910403EF-191F-42EC-9D85-9C612CD18055}" type="presParOf" srcId="{42301BB2-B5CA-4320-86A3-0E88DEF77425}" destId="{C6D68C6F-477B-4B63-89D1-C3D644294DC1}" srcOrd="0" destOrd="0" presId="urn:microsoft.com/office/officeart/2005/8/layout/list1"/>
    <dgm:cxn modelId="{7D77D9DE-F3F0-4005-AED7-1B12EDBA6F46}" type="presParOf" srcId="{42301BB2-B5CA-4320-86A3-0E88DEF77425}" destId="{6D3F4AE2-7752-42F4-B7E3-81818D532A2F}" srcOrd="1" destOrd="0" presId="urn:microsoft.com/office/officeart/2005/8/layout/list1"/>
    <dgm:cxn modelId="{A579D518-173D-46C5-835A-C0D6B11FD9E1}" type="presParOf" srcId="{E4B688A8-9BC5-4793-8206-54B1349DAE83}" destId="{450A64F9-1F5D-480B-AB06-6770BE6C15C3}" srcOrd="9" destOrd="0" presId="urn:microsoft.com/office/officeart/2005/8/layout/list1"/>
    <dgm:cxn modelId="{57626AA2-3CF7-4E53-9999-631C1EA3BD9C}" type="presParOf" srcId="{E4B688A8-9BC5-4793-8206-54B1349DAE83}" destId="{D5291C92-74B8-48F5-8DB8-67273A330D5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9BDEE8-08A0-4E61-8D1B-6FC725ACBA57}" type="doc">
      <dgm:prSet loTypeId="urn:microsoft.com/office/officeart/2008/layout/VerticalCurvedList" loCatId="list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2E0A0037-12AE-40C3-8676-6C8CC9E6F89B}">
      <dgm:prSet phldrT="[Текст]"/>
      <dgm:spPr>
        <a:solidFill>
          <a:schemeClr val="accent3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b="1" dirty="0"/>
            <a:t>полифункциональная</a:t>
          </a:r>
        </a:p>
      </dgm:t>
    </dgm:pt>
    <dgm:pt modelId="{C13DF338-06D6-4F83-BB07-CD5C6890DC96}" type="parTrans" cxnId="{96991712-BD36-43AF-B8D9-5512C102B4B7}">
      <dgm:prSet/>
      <dgm:spPr/>
      <dgm:t>
        <a:bodyPr/>
        <a:lstStyle/>
        <a:p>
          <a:endParaRPr lang="ru-RU"/>
        </a:p>
      </dgm:t>
    </dgm:pt>
    <dgm:pt modelId="{1F90E501-90DE-4B49-B3B3-30E0F15D20EB}" type="sibTrans" cxnId="{96991712-BD36-43AF-B8D9-5512C102B4B7}">
      <dgm:prSet/>
      <dgm:spPr/>
      <dgm:t>
        <a:bodyPr/>
        <a:lstStyle/>
        <a:p>
          <a:endParaRPr lang="ru-RU"/>
        </a:p>
      </dgm:t>
    </dgm:pt>
    <dgm:pt modelId="{A41514A3-3E21-4A04-B4AB-BE68A887FFC1}">
      <dgm:prSet phldrT="[Текст]"/>
      <dgm:spPr>
        <a:solidFill>
          <a:schemeClr val="accent6">
            <a:lumMod val="75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ru-RU" b="1" dirty="0"/>
            <a:t>доступная</a:t>
          </a:r>
        </a:p>
      </dgm:t>
    </dgm:pt>
    <dgm:pt modelId="{53F9AEBD-6DE9-49F4-93CF-D6144D73B6F1}" type="parTrans" cxnId="{2C9E2395-06F0-4F01-BFDF-160D70CD7278}">
      <dgm:prSet/>
      <dgm:spPr/>
      <dgm:t>
        <a:bodyPr/>
        <a:lstStyle/>
        <a:p>
          <a:endParaRPr lang="ru-RU"/>
        </a:p>
      </dgm:t>
    </dgm:pt>
    <dgm:pt modelId="{66FFE61E-AD2D-4735-B47B-143D5F6DBA05}" type="sibTrans" cxnId="{2C9E2395-06F0-4F01-BFDF-160D70CD7278}">
      <dgm:prSet/>
      <dgm:spPr/>
      <dgm:t>
        <a:bodyPr/>
        <a:lstStyle/>
        <a:p>
          <a:endParaRPr lang="ru-RU"/>
        </a:p>
      </dgm:t>
    </dgm:pt>
    <dgm:pt modelId="{C82067FB-8785-4635-9339-D71A05D34438}">
      <dgm:prSet/>
      <dgm:spPr>
        <a:solidFill>
          <a:srgbClr val="00B050"/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b="1" dirty="0"/>
            <a:t>трансформируемая</a:t>
          </a:r>
        </a:p>
      </dgm:t>
    </dgm:pt>
    <dgm:pt modelId="{7AD3229A-238E-416D-AF06-C5A013A10868}" type="parTrans" cxnId="{B0C48308-EABB-4D1E-BEE6-6485D2FF3AF3}">
      <dgm:prSet/>
      <dgm:spPr/>
      <dgm:t>
        <a:bodyPr/>
        <a:lstStyle/>
        <a:p>
          <a:endParaRPr lang="ru-RU"/>
        </a:p>
      </dgm:t>
    </dgm:pt>
    <dgm:pt modelId="{C2EFA3D0-373A-4FE9-8B55-EC1DA3CD0AE2}" type="sibTrans" cxnId="{B0C48308-EABB-4D1E-BEE6-6485D2FF3AF3}">
      <dgm:prSet/>
      <dgm:spPr/>
      <dgm:t>
        <a:bodyPr/>
        <a:lstStyle/>
        <a:p>
          <a:endParaRPr lang="ru-RU"/>
        </a:p>
      </dgm:t>
    </dgm:pt>
    <dgm:pt modelId="{06D80A41-75C7-4BB4-BEF4-37174CC8E256}">
      <dgm:prSet/>
      <dgm:spPr>
        <a:solidFill>
          <a:srgbClr val="FFC000"/>
        </a:soli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b="1" dirty="0"/>
            <a:t>содержательно-насыщенная</a:t>
          </a:r>
        </a:p>
      </dgm:t>
    </dgm:pt>
    <dgm:pt modelId="{35F170EA-0548-4A4B-ADC5-0E4E9BC1826F}" type="parTrans" cxnId="{97DBC428-1DC3-4341-81EA-799363D6B940}">
      <dgm:prSet/>
      <dgm:spPr/>
      <dgm:t>
        <a:bodyPr/>
        <a:lstStyle/>
        <a:p>
          <a:endParaRPr lang="ru-RU"/>
        </a:p>
      </dgm:t>
    </dgm:pt>
    <dgm:pt modelId="{B330CA5B-3E3D-414A-9066-5506DDC6B9E2}" type="sibTrans" cxnId="{97DBC428-1DC3-4341-81EA-799363D6B940}">
      <dgm:prSet/>
      <dgm:spPr/>
      <dgm:t>
        <a:bodyPr/>
        <a:lstStyle/>
        <a:p>
          <a:endParaRPr lang="ru-RU"/>
        </a:p>
      </dgm:t>
    </dgm:pt>
    <dgm:pt modelId="{FDDB28F7-E333-4F32-8D86-D32C2669E97E}">
      <dgm:prSet/>
      <dgm:spPr>
        <a:solidFill>
          <a:schemeClr val="accent4">
            <a:lumMod val="75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ru-RU" b="1" dirty="0"/>
            <a:t>вариативная</a:t>
          </a:r>
        </a:p>
      </dgm:t>
    </dgm:pt>
    <dgm:pt modelId="{9B8B09B4-456B-4C11-ACF7-835C58D3D194}" type="parTrans" cxnId="{B05B7E4C-A5B1-4748-B89D-47704A97FC95}">
      <dgm:prSet/>
      <dgm:spPr/>
      <dgm:t>
        <a:bodyPr/>
        <a:lstStyle/>
        <a:p>
          <a:endParaRPr lang="ru-RU"/>
        </a:p>
      </dgm:t>
    </dgm:pt>
    <dgm:pt modelId="{30835DCD-C912-4405-90FA-9997CF3AAC4C}" type="sibTrans" cxnId="{B05B7E4C-A5B1-4748-B89D-47704A97FC95}">
      <dgm:prSet/>
      <dgm:spPr/>
      <dgm:t>
        <a:bodyPr/>
        <a:lstStyle/>
        <a:p>
          <a:endParaRPr lang="ru-RU"/>
        </a:p>
      </dgm:t>
    </dgm:pt>
    <dgm:pt modelId="{9AB0A266-8AFB-4EA3-87A8-50C1CD39BE93}">
      <dgm:prSet/>
      <dgm:spPr>
        <a:solidFill>
          <a:schemeClr val="accent5">
            <a:lumMod val="5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ru-RU" b="1" dirty="0"/>
            <a:t>безопасная </a:t>
          </a:r>
        </a:p>
      </dgm:t>
    </dgm:pt>
    <dgm:pt modelId="{654E710D-0EDC-428F-B099-24429F45695A}" type="parTrans" cxnId="{8FA4D30D-1DDE-431D-8B41-CBB37B1CCB03}">
      <dgm:prSet/>
      <dgm:spPr/>
      <dgm:t>
        <a:bodyPr/>
        <a:lstStyle/>
        <a:p>
          <a:endParaRPr lang="ru-RU"/>
        </a:p>
      </dgm:t>
    </dgm:pt>
    <dgm:pt modelId="{2919CB56-30A5-4E3D-BC81-14831EF66F73}" type="sibTrans" cxnId="{8FA4D30D-1DDE-431D-8B41-CBB37B1CCB03}">
      <dgm:prSet/>
      <dgm:spPr/>
      <dgm:t>
        <a:bodyPr/>
        <a:lstStyle/>
        <a:p>
          <a:endParaRPr lang="ru-RU"/>
        </a:p>
      </dgm:t>
    </dgm:pt>
    <dgm:pt modelId="{318DD10F-FA77-44BB-99DA-5FB184566535}" type="pres">
      <dgm:prSet presAssocID="{7A9BDEE8-08A0-4E61-8D1B-6FC725ACBA5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DBEEA5B-AB94-43BB-A7FC-FCD8357226E4}" type="pres">
      <dgm:prSet presAssocID="{7A9BDEE8-08A0-4E61-8D1B-6FC725ACBA57}" presName="Name1" presStyleCnt="0"/>
      <dgm:spPr/>
    </dgm:pt>
    <dgm:pt modelId="{7402FCCB-F4A1-477E-A7F9-063F69400C60}" type="pres">
      <dgm:prSet presAssocID="{7A9BDEE8-08A0-4E61-8D1B-6FC725ACBA57}" presName="cycle" presStyleCnt="0"/>
      <dgm:spPr/>
    </dgm:pt>
    <dgm:pt modelId="{490930E4-A093-49EE-AA58-0B3850662076}" type="pres">
      <dgm:prSet presAssocID="{7A9BDEE8-08A0-4E61-8D1B-6FC725ACBA57}" presName="srcNode" presStyleLbl="node1" presStyleIdx="0" presStyleCnt="6"/>
      <dgm:spPr/>
    </dgm:pt>
    <dgm:pt modelId="{D3BF6BEA-F023-4B54-AC89-4EABD3C03146}" type="pres">
      <dgm:prSet presAssocID="{7A9BDEE8-08A0-4E61-8D1B-6FC725ACBA57}" presName="conn" presStyleLbl="parChTrans1D2" presStyleIdx="0" presStyleCnt="1"/>
      <dgm:spPr/>
      <dgm:t>
        <a:bodyPr/>
        <a:lstStyle/>
        <a:p>
          <a:endParaRPr lang="ru-RU"/>
        </a:p>
      </dgm:t>
    </dgm:pt>
    <dgm:pt modelId="{38AC59E7-DFEF-4C0D-95F5-57323E8AD402}" type="pres">
      <dgm:prSet presAssocID="{7A9BDEE8-08A0-4E61-8D1B-6FC725ACBA57}" presName="extraNode" presStyleLbl="node1" presStyleIdx="0" presStyleCnt="6"/>
      <dgm:spPr/>
    </dgm:pt>
    <dgm:pt modelId="{3445DFFB-207A-48B3-953C-A005F4B32581}" type="pres">
      <dgm:prSet presAssocID="{7A9BDEE8-08A0-4E61-8D1B-6FC725ACBA57}" presName="dstNode" presStyleLbl="node1" presStyleIdx="0" presStyleCnt="6"/>
      <dgm:spPr/>
    </dgm:pt>
    <dgm:pt modelId="{A9FB545B-5A3D-4D1C-BA35-91A5956263C5}" type="pres">
      <dgm:prSet presAssocID="{06D80A41-75C7-4BB4-BEF4-37174CC8E256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EBF1F8-80F9-49DF-B24C-A4EC7A402A17}" type="pres">
      <dgm:prSet presAssocID="{06D80A41-75C7-4BB4-BEF4-37174CC8E256}" presName="accent_1" presStyleCnt="0"/>
      <dgm:spPr/>
    </dgm:pt>
    <dgm:pt modelId="{93389351-A2D4-4158-8E15-61620A6FDCF2}" type="pres">
      <dgm:prSet presAssocID="{06D80A41-75C7-4BB4-BEF4-37174CC8E256}" presName="accentRepeatNode" presStyleLbl="solidFgAcc1" presStyleIdx="0" presStyleCnt="6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</dgm:pt>
    <dgm:pt modelId="{61AA9F6E-B1EB-4676-9CED-87A2A0B25D1D}" type="pres">
      <dgm:prSet presAssocID="{C82067FB-8785-4635-9339-D71A05D34438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66B611-37C9-4C2A-85AA-F4CC8A5D7BC1}" type="pres">
      <dgm:prSet presAssocID="{C82067FB-8785-4635-9339-D71A05D34438}" presName="accent_2" presStyleCnt="0"/>
      <dgm:spPr/>
    </dgm:pt>
    <dgm:pt modelId="{8479D05D-B0C8-4791-AE52-9F5771546457}" type="pres">
      <dgm:prSet presAssocID="{C82067FB-8785-4635-9339-D71A05D34438}" presName="accentRepeatNode" presStyleLbl="solidFgAcc1" presStyleIdx="1" presStyleCnt="6"/>
      <dgm:spPr>
        <a:solidFill>
          <a:schemeClr val="accent2">
            <a:lumMod val="40000"/>
            <a:lumOff val="60000"/>
          </a:schemeClr>
        </a:solidFill>
        <a:ln>
          <a:solidFill>
            <a:schemeClr val="accent2">
              <a:lumMod val="75000"/>
            </a:schemeClr>
          </a:solidFill>
        </a:ln>
      </dgm:spPr>
    </dgm:pt>
    <dgm:pt modelId="{9CBE8F4A-7A7C-49A1-A2F1-8BEC1AF3A1DB}" type="pres">
      <dgm:prSet presAssocID="{2E0A0037-12AE-40C3-8676-6C8CC9E6F89B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59372E-FDF2-4463-809E-C699013FC8A0}" type="pres">
      <dgm:prSet presAssocID="{2E0A0037-12AE-40C3-8676-6C8CC9E6F89B}" presName="accent_3" presStyleCnt="0"/>
      <dgm:spPr/>
    </dgm:pt>
    <dgm:pt modelId="{A23CFAAB-55BB-4929-A421-6D71053F1CF3}" type="pres">
      <dgm:prSet presAssocID="{2E0A0037-12AE-40C3-8676-6C8CC9E6F89B}" presName="accentRepeatNode" presStyleLbl="solidFgAcc1" presStyleIdx="2" presStyleCnt="6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75000"/>
            </a:schemeClr>
          </a:solidFill>
        </a:ln>
      </dgm:spPr>
    </dgm:pt>
    <dgm:pt modelId="{70BAA78F-54EE-4A2F-A905-E150FDC61160}" type="pres">
      <dgm:prSet presAssocID="{FDDB28F7-E333-4F32-8D86-D32C2669E97E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29D426-0BD3-46BB-AC76-EDBEA9661F80}" type="pres">
      <dgm:prSet presAssocID="{FDDB28F7-E333-4F32-8D86-D32C2669E97E}" presName="accent_4" presStyleCnt="0"/>
      <dgm:spPr/>
    </dgm:pt>
    <dgm:pt modelId="{707E4234-B6DE-425A-BDD7-CB6D0B1A954A}" type="pres">
      <dgm:prSet presAssocID="{FDDB28F7-E333-4F32-8D86-D32C2669E97E}" presName="accentRepeatNode" presStyleLbl="solidFgAcc1" presStyleIdx="3" presStyleCnt="6"/>
      <dgm:spPr>
        <a:solidFill>
          <a:schemeClr val="accent4">
            <a:lumMod val="40000"/>
            <a:lumOff val="60000"/>
          </a:schemeClr>
        </a:solidFill>
        <a:ln>
          <a:solidFill>
            <a:schemeClr val="accent4">
              <a:lumMod val="75000"/>
            </a:schemeClr>
          </a:solidFill>
        </a:ln>
      </dgm:spPr>
    </dgm:pt>
    <dgm:pt modelId="{1D87EF1B-9E4F-45DA-A518-AE9CA5BDF16A}" type="pres">
      <dgm:prSet presAssocID="{A41514A3-3E21-4A04-B4AB-BE68A887FFC1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C5B383-A17E-470D-921C-4EE90B422CB4}" type="pres">
      <dgm:prSet presAssocID="{A41514A3-3E21-4A04-B4AB-BE68A887FFC1}" presName="accent_5" presStyleCnt="0"/>
      <dgm:spPr/>
    </dgm:pt>
    <dgm:pt modelId="{54CA4984-F00A-466A-9489-3FB269FFDC26}" type="pres">
      <dgm:prSet presAssocID="{A41514A3-3E21-4A04-B4AB-BE68A887FFC1}" presName="accentRepeatNode" presStyleLbl="solidFgAcc1" presStyleIdx="4" presStyleCnt="6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50000"/>
            </a:schemeClr>
          </a:solidFill>
        </a:ln>
      </dgm:spPr>
    </dgm:pt>
    <dgm:pt modelId="{C1819281-7644-449A-82D6-54C35F6C5AFD}" type="pres">
      <dgm:prSet presAssocID="{9AB0A266-8AFB-4EA3-87A8-50C1CD39BE93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1648F2-29E3-435B-8691-8C7FF643E6A0}" type="pres">
      <dgm:prSet presAssocID="{9AB0A266-8AFB-4EA3-87A8-50C1CD39BE93}" presName="accent_6" presStyleCnt="0"/>
      <dgm:spPr/>
    </dgm:pt>
    <dgm:pt modelId="{3060B011-37EC-4106-8F6C-702A9CAE7760}" type="pres">
      <dgm:prSet presAssocID="{9AB0A266-8AFB-4EA3-87A8-50C1CD39BE93}" presName="accentRepeatNode" presStyleLbl="solidFgAcc1" presStyleIdx="5" presStyleCnt="6"/>
      <dgm:spPr>
        <a:solidFill>
          <a:schemeClr val="accent5">
            <a:lumMod val="60000"/>
            <a:lumOff val="40000"/>
          </a:schemeClr>
        </a:solidFill>
      </dgm:spPr>
    </dgm:pt>
  </dgm:ptLst>
  <dgm:cxnLst>
    <dgm:cxn modelId="{C483B410-0096-49D8-9669-DEF0E60EF2AC}" type="presOf" srcId="{2E0A0037-12AE-40C3-8676-6C8CC9E6F89B}" destId="{9CBE8F4A-7A7C-49A1-A2F1-8BEC1AF3A1DB}" srcOrd="0" destOrd="0" presId="urn:microsoft.com/office/officeart/2008/layout/VerticalCurvedList"/>
    <dgm:cxn modelId="{96991712-BD36-43AF-B8D9-5512C102B4B7}" srcId="{7A9BDEE8-08A0-4E61-8D1B-6FC725ACBA57}" destId="{2E0A0037-12AE-40C3-8676-6C8CC9E6F89B}" srcOrd="2" destOrd="0" parTransId="{C13DF338-06D6-4F83-BB07-CD5C6890DC96}" sibTransId="{1F90E501-90DE-4B49-B3B3-30E0F15D20EB}"/>
    <dgm:cxn modelId="{8FA4D30D-1DDE-431D-8B41-CBB37B1CCB03}" srcId="{7A9BDEE8-08A0-4E61-8D1B-6FC725ACBA57}" destId="{9AB0A266-8AFB-4EA3-87A8-50C1CD39BE93}" srcOrd="5" destOrd="0" parTransId="{654E710D-0EDC-428F-B099-24429F45695A}" sibTransId="{2919CB56-30A5-4E3D-BC81-14831EF66F73}"/>
    <dgm:cxn modelId="{2C9E2395-06F0-4F01-BFDF-160D70CD7278}" srcId="{7A9BDEE8-08A0-4E61-8D1B-6FC725ACBA57}" destId="{A41514A3-3E21-4A04-B4AB-BE68A887FFC1}" srcOrd="4" destOrd="0" parTransId="{53F9AEBD-6DE9-49F4-93CF-D6144D73B6F1}" sibTransId="{66FFE61E-AD2D-4735-B47B-143D5F6DBA05}"/>
    <dgm:cxn modelId="{C1C27827-D31E-4F0B-9199-862D57C552C7}" type="presOf" srcId="{A41514A3-3E21-4A04-B4AB-BE68A887FFC1}" destId="{1D87EF1B-9E4F-45DA-A518-AE9CA5BDF16A}" srcOrd="0" destOrd="0" presId="urn:microsoft.com/office/officeart/2008/layout/VerticalCurvedList"/>
    <dgm:cxn modelId="{97DBC428-1DC3-4341-81EA-799363D6B940}" srcId="{7A9BDEE8-08A0-4E61-8D1B-6FC725ACBA57}" destId="{06D80A41-75C7-4BB4-BEF4-37174CC8E256}" srcOrd="0" destOrd="0" parTransId="{35F170EA-0548-4A4B-ADC5-0E4E9BC1826F}" sibTransId="{B330CA5B-3E3D-414A-9066-5506DDC6B9E2}"/>
    <dgm:cxn modelId="{B05B7E4C-A5B1-4748-B89D-47704A97FC95}" srcId="{7A9BDEE8-08A0-4E61-8D1B-6FC725ACBA57}" destId="{FDDB28F7-E333-4F32-8D86-D32C2669E97E}" srcOrd="3" destOrd="0" parTransId="{9B8B09B4-456B-4C11-ACF7-835C58D3D194}" sibTransId="{30835DCD-C912-4405-90FA-9997CF3AAC4C}"/>
    <dgm:cxn modelId="{8FBB03D1-D912-4587-8071-6F4966209D5A}" type="presOf" srcId="{C82067FB-8785-4635-9339-D71A05D34438}" destId="{61AA9F6E-B1EB-4676-9CED-87A2A0B25D1D}" srcOrd="0" destOrd="0" presId="urn:microsoft.com/office/officeart/2008/layout/VerticalCurvedList"/>
    <dgm:cxn modelId="{85AD7F6E-2428-4055-8A4C-315877D56E75}" type="presOf" srcId="{7A9BDEE8-08A0-4E61-8D1B-6FC725ACBA57}" destId="{318DD10F-FA77-44BB-99DA-5FB184566535}" srcOrd="0" destOrd="0" presId="urn:microsoft.com/office/officeart/2008/layout/VerticalCurvedList"/>
    <dgm:cxn modelId="{326EDDC6-822F-4F0D-8242-C27FE3E244C1}" type="presOf" srcId="{06D80A41-75C7-4BB4-BEF4-37174CC8E256}" destId="{A9FB545B-5A3D-4D1C-BA35-91A5956263C5}" srcOrd="0" destOrd="0" presId="urn:microsoft.com/office/officeart/2008/layout/VerticalCurvedList"/>
    <dgm:cxn modelId="{8AD15380-A125-438A-AB35-DA3A2AB16678}" type="presOf" srcId="{B330CA5B-3E3D-414A-9066-5506DDC6B9E2}" destId="{D3BF6BEA-F023-4B54-AC89-4EABD3C03146}" srcOrd="0" destOrd="0" presId="urn:microsoft.com/office/officeart/2008/layout/VerticalCurvedList"/>
    <dgm:cxn modelId="{B0C48308-EABB-4D1E-BEE6-6485D2FF3AF3}" srcId="{7A9BDEE8-08A0-4E61-8D1B-6FC725ACBA57}" destId="{C82067FB-8785-4635-9339-D71A05D34438}" srcOrd="1" destOrd="0" parTransId="{7AD3229A-238E-416D-AF06-C5A013A10868}" sibTransId="{C2EFA3D0-373A-4FE9-8B55-EC1DA3CD0AE2}"/>
    <dgm:cxn modelId="{650A6D05-C6DC-4635-9C6D-4EF337EA77AC}" type="presOf" srcId="{FDDB28F7-E333-4F32-8D86-D32C2669E97E}" destId="{70BAA78F-54EE-4A2F-A905-E150FDC61160}" srcOrd="0" destOrd="0" presId="urn:microsoft.com/office/officeart/2008/layout/VerticalCurvedList"/>
    <dgm:cxn modelId="{E517CC70-ABC0-4762-8ABC-E8B40A58FBAC}" type="presOf" srcId="{9AB0A266-8AFB-4EA3-87A8-50C1CD39BE93}" destId="{C1819281-7644-449A-82D6-54C35F6C5AFD}" srcOrd="0" destOrd="0" presId="urn:microsoft.com/office/officeart/2008/layout/VerticalCurvedList"/>
    <dgm:cxn modelId="{C3C5E0A8-B0AD-444E-95F1-C49C5FD996FC}" type="presParOf" srcId="{318DD10F-FA77-44BB-99DA-5FB184566535}" destId="{2DBEEA5B-AB94-43BB-A7FC-FCD8357226E4}" srcOrd="0" destOrd="0" presId="urn:microsoft.com/office/officeart/2008/layout/VerticalCurvedList"/>
    <dgm:cxn modelId="{16968D9B-C53E-4BC9-AC03-4F15A85D2734}" type="presParOf" srcId="{2DBEEA5B-AB94-43BB-A7FC-FCD8357226E4}" destId="{7402FCCB-F4A1-477E-A7F9-063F69400C60}" srcOrd="0" destOrd="0" presId="urn:microsoft.com/office/officeart/2008/layout/VerticalCurvedList"/>
    <dgm:cxn modelId="{04DD8DDC-DED2-44FA-9BE3-0339692D7D1A}" type="presParOf" srcId="{7402FCCB-F4A1-477E-A7F9-063F69400C60}" destId="{490930E4-A093-49EE-AA58-0B3850662076}" srcOrd="0" destOrd="0" presId="urn:microsoft.com/office/officeart/2008/layout/VerticalCurvedList"/>
    <dgm:cxn modelId="{9B29D7A3-24FB-4C23-A3C2-C993EF8B927A}" type="presParOf" srcId="{7402FCCB-F4A1-477E-A7F9-063F69400C60}" destId="{D3BF6BEA-F023-4B54-AC89-4EABD3C03146}" srcOrd="1" destOrd="0" presId="urn:microsoft.com/office/officeart/2008/layout/VerticalCurvedList"/>
    <dgm:cxn modelId="{E44DC25F-7936-4954-BC9B-B47A3D7F1CB8}" type="presParOf" srcId="{7402FCCB-F4A1-477E-A7F9-063F69400C60}" destId="{38AC59E7-DFEF-4C0D-95F5-57323E8AD402}" srcOrd="2" destOrd="0" presId="urn:microsoft.com/office/officeart/2008/layout/VerticalCurvedList"/>
    <dgm:cxn modelId="{91D5FABD-EEE9-41D5-9821-D900AB43EA0B}" type="presParOf" srcId="{7402FCCB-F4A1-477E-A7F9-063F69400C60}" destId="{3445DFFB-207A-48B3-953C-A005F4B32581}" srcOrd="3" destOrd="0" presId="urn:microsoft.com/office/officeart/2008/layout/VerticalCurvedList"/>
    <dgm:cxn modelId="{B9A0C60F-6DCB-4E71-8D89-1B9A0AEEDBA3}" type="presParOf" srcId="{2DBEEA5B-AB94-43BB-A7FC-FCD8357226E4}" destId="{A9FB545B-5A3D-4D1C-BA35-91A5956263C5}" srcOrd="1" destOrd="0" presId="urn:microsoft.com/office/officeart/2008/layout/VerticalCurvedList"/>
    <dgm:cxn modelId="{383667B1-4CCE-4F5F-B1EA-B9ADC6357263}" type="presParOf" srcId="{2DBEEA5B-AB94-43BB-A7FC-FCD8357226E4}" destId="{37EBF1F8-80F9-49DF-B24C-A4EC7A402A17}" srcOrd="2" destOrd="0" presId="urn:microsoft.com/office/officeart/2008/layout/VerticalCurvedList"/>
    <dgm:cxn modelId="{9CCF4534-67F0-426A-9BD3-432CA7ADB393}" type="presParOf" srcId="{37EBF1F8-80F9-49DF-B24C-A4EC7A402A17}" destId="{93389351-A2D4-4158-8E15-61620A6FDCF2}" srcOrd="0" destOrd="0" presId="urn:microsoft.com/office/officeart/2008/layout/VerticalCurvedList"/>
    <dgm:cxn modelId="{74121926-A4CB-4743-82C8-B13E7B0F240A}" type="presParOf" srcId="{2DBEEA5B-AB94-43BB-A7FC-FCD8357226E4}" destId="{61AA9F6E-B1EB-4676-9CED-87A2A0B25D1D}" srcOrd="3" destOrd="0" presId="urn:microsoft.com/office/officeart/2008/layout/VerticalCurvedList"/>
    <dgm:cxn modelId="{DAAF14AF-88C2-4951-8B64-0ED3D7579126}" type="presParOf" srcId="{2DBEEA5B-AB94-43BB-A7FC-FCD8357226E4}" destId="{9166B611-37C9-4C2A-85AA-F4CC8A5D7BC1}" srcOrd="4" destOrd="0" presId="urn:microsoft.com/office/officeart/2008/layout/VerticalCurvedList"/>
    <dgm:cxn modelId="{F0080407-95F2-4356-846B-4A93275E8373}" type="presParOf" srcId="{9166B611-37C9-4C2A-85AA-F4CC8A5D7BC1}" destId="{8479D05D-B0C8-4791-AE52-9F5771546457}" srcOrd="0" destOrd="0" presId="urn:microsoft.com/office/officeart/2008/layout/VerticalCurvedList"/>
    <dgm:cxn modelId="{B26DE341-8F84-4BEE-B8F4-F952BF4CC09C}" type="presParOf" srcId="{2DBEEA5B-AB94-43BB-A7FC-FCD8357226E4}" destId="{9CBE8F4A-7A7C-49A1-A2F1-8BEC1AF3A1DB}" srcOrd="5" destOrd="0" presId="urn:microsoft.com/office/officeart/2008/layout/VerticalCurvedList"/>
    <dgm:cxn modelId="{C37C42F5-4522-421D-B411-AF858C1A8D17}" type="presParOf" srcId="{2DBEEA5B-AB94-43BB-A7FC-FCD8357226E4}" destId="{DC59372E-FDF2-4463-809E-C699013FC8A0}" srcOrd="6" destOrd="0" presId="urn:microsoft.com/office/officeart/2008/layout/VerticalCurvedList"/>
    <dgm:cxn modelId="{2988C91B-41CF-42CE-AAF1-8F6D36C92543}" type="presParOf" srcId="{DC59372E-FDF2-4463-809E-C699013FC8A0}" destId="{A23CFAAB-55BB-4929-A421-6D71053F1CF3}" srcOrd="0" destOrd="0" presId="urn:microsoft.com/office/officeart/2008/layout/VerticalCurvedList"/>
    <dgm:cxn modelId="{15B2B3E3-5F0A-49C6-A71D-18E9AB47BC07}" type="presParOf" srcId="{2DBEEA5B-AB94-43BB-A7FC-FCD8357226E4}" destId="{70BAA78F-54EE-4A2F-A905-E150FDC61160}" srcOrd="7" destOrd="0" presId="urn:microsoft.com/office/officeart/2008/layout/VerticalCurvedList"/>
    <dgm:cxn modelId="{FE6DD564-5923-45A9-9A17-DA7A855E926C}" type="presParOf" srcId="{2DBEEA5B-AB94-43BB-A7FC-FCD8357226E4}" destId="{B229D426-0BD3-46BB-AC76-EDBEA9661F80}" srcOrd="8" destOrd="0" presId="urn:microsoft.com/office/officeart/2008/layout/VerticalCurvedList"/>
    <dgm:cxn modelId="{F4A2208B-AC98-45D5-AF30-49040E70C01C}" type="presParOf" srcId="{B229D426-0BD3-46BB-AC76-EDBEA9661F80}" destId="{707E4234-B6DE-425A-BDD7-CB6D0B1A954A}" srcOrd="0" destOrd="0" presId="urn:microsoft.com/office/officeart/2008/layout/VerticalCurvedList"/>
    <dgm:cxn modelId="{6843EA92-59AC-4B19-9A33-A717BD452608}" type="presParOf" srcId="{2DBEEA5B-AB94-43BB-A7FC-FCD8357226E4}" destId="{1D87EF1B-9E4F-45DA-A518-AE9CA5BDF16A}" srcOrd="9" destOrd="0" presId="urn:microsoft.com/office/officeart/2008/layout/VerticalCurvedList"/>
    <dgm:cxn modelId="{E252A653-2E36-40F1-884A-9DF3B2ED3B93}" type="presParOf" srcId="{2DBEEA5B-AB94-43BB-A7FC-FCD8357226E4}" destId="{FBC5B383-A17E-470D-921C-4EE90B422CB4}" srcOrd="10" destOrd="0" presId="urn:microsoft.com/office/officeart/2008/layout/VerticalCurvedList"/>
    <dgm:cxn modelId="{E218B73A-D149-4B23-8B15-000A7795FCED}" type="presParOf" srcId="{FBC5B383-A17E-470D-921C-4EE90B422CB4}" destId="{54CA4984-F00A-466A-9489-3FB269FFDC26}" srcOrd="0" destOrd="0" presId="urn:microsoft.com/office/officeart/2008/layout/VerticalCurvedList"/>
    <dgm:cxn modelId="{10B500EA-55B0-4A8E-B159-69E090F3217E}" type="presParOf" srcId="{2DBEEA5B-AB94-43BB-A7FC-FCD8357226E4}" destId="{C1819281-7644-449A-82D6-54C35F6C5AFD}" srcOrd="11" destOrd="0" presId="urn:microsoft.com/office/officeart/2008/layout/VerticalCurvedList"/>
    <dgm:cxn modelId="{5E38621B-081A-4FCF-8ACF-B9D665704D8F}" type="presParOf" srcId="{2DBEEA5B-AB94-43BB-A7FC-FCD8357226E4}" destId="{3F1648F2-29E3-435B-8691-8C7FF643E6A0}" srcOrd="12" destOrd="0" presId="urn:microsoft.com/office/officeart/2008/layout/VerticalCurvedList"/>
    <dgm:cxn modelId="{2E4766DD-D1CD-4ACE-9FFA-9AD3D96B3218}" type="presParOf" srcId="{3F1648F2-29E3-435B-8691-8C7FF643E6A0}" destId="{3060B011-37EC-4106-8F6C-702A9CAE776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3B7654-AD5C-46C8-A75A-B5AFE7CAD543}">
      <dsp:nvSpPr>
        <dsp:cNvPr id="0" name=""/>
        <dsp:cNvSpPr/>
      </dsp:nvSpPr>
      <dsp:spPr>
        <a:xfrm>
          <a:off x="0" y="782553"/>
          <a:ext cx="6192670" cy="641158"/>
        </a:xfrm>
        <a:prstGeom prst="rect">
          <a:avLst/>
        </a:prstGeom>
        <a:solidFill>
          <a:srgbClr val="FF9966">
            <a:alpha val="90000"/>
          </a:srgb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DD6178-1FAD-43A0-B7C3-1DF0F6995DF2}">
      <dsp:nvSpPr>
        <dsp:cNvPr id="0" name=""/>
        <dsp:cNvSpPr/>
      </dsp:nvSpPr>
      <dsp:spPr>
        <a:xfrm>
          <a:off x="331236" y="36860"/>
          <a:ext cx="4898906" cy="10408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79" tIns="0" rIns="17527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solidFill>
                <a:srgbClr val="083802"/>
              </a:solidFill>
            </a:rPr>
            <a:t>возможность общения и совместной деятельности детей и взрослых</a:t>
          </a:r>
          <a:endParaRPr lang="ru-RU" sz="2800" kern="1200" dirty="0">
            <a:solidFill>
              <a:srgbClr val="083802"/>
            </a:solidFill>
          </a:endParaRPr>
        </a:p>
      </dsp:txBody>
      <dsp:txXfrm>
        <a:off x="382048" y="87672"/>
        <a:ext cx="4797282" cy="939268"/>
      </dsp:txXfrm>
    </dsp:sp>
    <dsp:sp modelId="{9E6CDD79-D30B-48D8-9EBF-5BE6E0E80795}">
      <dsp:nvSpPr>
        <dsp:cNvPr id="0" name=""/>
        <dsp:cNvSpPr/>
      </dsp:nvSpPr>
      <dsp:spPr>
        <a:xfrm>
          <a:off x="0" y="2164765"/>
          <a:ext cx="5794457" cy="619894"/>
        </a:xfrm>
        <a:prstGeom prst="rect">
          <a:avLst/>
        </a:prstGeom>
        <a:solidFill>
          <a:srgbClr val="FF9966">
            <a:alpha val="90000"/>
          </a:srgb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9A23DC-8B24-4BC5-A2A5-4A29293E368C}">
      <dsp:nvSpPr>
        <dsp:cNvPr id="0" name=""/>
        <dsp:cNvSpPr/>
      </dsp:nvSpPr>
      <dsp:spPr>
        <a:xfrm>
          <a:off x="331236" y="1531711"/>
          <a:ext cx="4950333" cy="93782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79" tIns="0" rIns="17527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solidFill>
                <a:srgbClr val="083802"/>
              </a:solidFill>
            </a:rPr>
            <a:t>возможность двигательной активности детей</a:t>
          </a:r>
          <a:endParaRPr lang="ru-RU" sz="2800" kern="1200" dirty="0">
            <a:solidFill>
              <a:srgbClr val="083802"/>
            </a:solidFill>
          </a:endParaRPr>
        </a:p>
      </dsp:txBody>
      <dsp:txXfrm>
        <a:off x="377017" y="1577492"/>
        <a:ext cx="4858771" cy="846264"/>
      </dsp:txXfrm>
    </dsp:sp>
    <dsp:sp modelId="{D5291C92-74B8-48F5-8DB8-67273A330D5D}">
      <dsp:nvSpPr>
        <dsp:cNvPr id="0" name=""/>
        <dsp:cNvSpPr/>
      </dsp:nvSpPr>
      <dsp:spPr>
        <a:xfrm>
          <a:off x="0" y="3523139"/>
          <a:ext cx="5044007" cy="504000"/>
        </a:xfrm>
        <a:prstGeom prst="rect">
          <a:avLst/>
        </a:prstGeom>
        <a:solidFill>
          <a:srgbClr val="FF9966">
            <a:alpha val="90000"/>
          </a:srgb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3F4AE2-7752-42F4-B7E3-81818D532A2F}">
      <dsp:nvSpPr>
        <dsp:cNvPr id="0" name=""/>
        <dsp:cNvSpPr/>
      </dsp:nvSpPr>
      <dsp:spPr>
        <a:xfrm>
          <a:off x="331236" y="2902233"/>
          <a:ext cx="4898906" cy="91610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79" tIns="0" rIns="17527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solidFill>
                <a:srgbClr val="003300"/>
              </a:solidFill>
            </a:rPr>
            <a:t>возможности для уединения</a:t>
          </a:r>
          <a:endParaRPr lang="ru-RU" sz="2800" kern="1200" dirty="0">
            <a:solidFill>
              <a:srgbClr val="003300"/>
            </a:solidFill>
          </a:endParaRPr>
        </a:p>
      </dsp:txBody>
      <dsp:txXfrm>
        <a:off x="375957" y="2946954"/>
        <a:ext cx="4809464" cy="826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BF6BEA-F023-4B54-AC89-4EABD3C03146}">
      <dsp:nvSpPr>
        <dsp:cNvPr id="0" name=""/>
        <dsp:cNvSpPr/>
      </dsp:nvSpPr>
      <dsp:spPr>
        <a:xfrm>
          <a:off x="-4250612" y="-652153"/>
          <a:ext cx="5064498" cy="5064498"/>
        </a:xfrm>
        <a:prstGeom prst="blockArc">
          <a:avLst>
            <a:gd name="adj1" fmla="val 18900000"/>
            <a:gd name="adj2" fmla="val 2700000"/>
            <a:gd name="adj3" fmla="val 42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FB545B-5A3D-4D1C-BA35-91A5956263C5}">
      <dsp:nvSpPr>
        <dsp:cNvPr id="0" name=""/>
        <dsp:cNvSpPr/>
      </dsp:nvSpPr>
      <dsp:spPr>
        <a:xfrm>
          <a:off x="304197" y="198011"/>
          <a:ext cx="3461837" cy="395873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224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/>
            <a:t>содержательно-насыщенная</a:t>
          </a:r>
        </a:p>
      </dsp:txBody>
      <dsp:txXfrm>
        <a:off x="304197" y="198011"/>
        <a:ext cx="3461837" cy="395873"/>
      </dsp:txXfrm>
    </dsp:sp>
    <dsp:sp modelId="{93389351-A2D4-4158-8E15-61620A6FDCF2}">
      <dsp:nvSpPr>
        <dsp:cNvPr id="0" name=""/>
        <dsp:cNvSpPr/>
      </dsp:nvSpPr>
      <dsp:spPr>
        <a:xfrm>
          <a:off x="56777" y="148527"/>
          <a:ext cx="494841" cy="494841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AA9F6E-B1EB-4676-9CED-87A2A0B25D1D}">
      <dsp:nvSpPr>
        <dsp:cNvPr id="0" name=""/>
        <dsp:cNvSpPr/>
      </dsp:nvSpPr>
      <dsp:spPr>
        <a:xfrm>
          <a:off x="629830" y="791746"/>
          <a:ext cx="3136205" cy="395873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224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/>
            <a:t>трансформируемая</a:t>
          </a:r>
        </a:p>
      </dsp:txBody>
      <dsp:txXfrm>
        <a:off x="629830" y="791746"/>
        <a:ext cx="3136205" cy="395873"/>
      </dsp:txXfrm>
    </dsp:sp>
    <dsp:sp modelId="{8479D05D-B0C8-4791-AE52-9F5771546457}">
      <dsp:nvSpPr>
        <dsp:cNvPr id="0" name=""/>
        <dsp:cNvSpPr/>
      </dsp:nvSpPr>
      <dsp:spPr>
        <a:xfrm>
          <a:off x="382409" y="742261"/>
          <a:ext cx="494841" cy="494841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BE8F4A-7A7C-49A1-A2F1-8BEC1AF3A1DB}">
      <dsp:nvSpPr>
        <dsp:cNvPr id="0" name=""/>
        <dsp:cNvSpPr/>
      </dsp:nvSpPr>
      <dsp:spPr>
        <a:xfrm>
          <a:off x="778734" y="1385480"/>
          <a:ext cx="2987301" cy="395873"/>
        </a:xfrm>
        <a:prstGeom prst="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224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/>
            <a:t>полифункциональная</a:t>
          </a:r>
        </a:p>
      </dsp:txBody>
      <dsp:txXfrm>
        <a:off x="778734" y="1385480"/>
        <a:ext cx="2987301" cy="395873"/>
      </dsp:txXfrm>
    </dsp:sp>
    <dsp:sp modelId="{A23CFAAB-55BB-4929-A421-6D71053F1CF3}">
      <dsp:nvSpPr>
        <dsp:cNvPr id="0" name=""/>
        <dsp:cNvSpPr/>
      </dsp:nvSpPr>
      <dsp:spPr>
        <a:xfrm>
          <a:off x="531313" y="1335996"/>
          <a:ext cx="494841" cy="494841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BAA78F-54EE-4A2F-A905-E150FDC61160}">
      <dsp:nvSpPr>
        <dsp:cNvPr id="0" name=""/>
        <dsp:cNvSpPr/>
      </dsp:nvSpPr>
      <dsp:spPr>
        <a:xfrm>
          <a:off x="778734" y="1978838"/>
          <a:ext cx="2987301" cy="395873"/>
        </a:xfrm>
        <a:prstGeom prst="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224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/>
            <a:t>вариативная</a:t>
          </a:r>
        </a:p>
      </dsp:txBody>
      <dsp:txXfrm>
        <a:off x="778734" y="1978838"/>
        <a:ext cx="2987301" cy="395873"/>
      </dsp:txXfrm>
    </dsp:sp>
    <dsp:sp modelId="{707E4234-B6DE-425A-BDD7-CB6D0B1A954A}">
      <dsp:nvSpPr>
        <dsp:cNvPr id="0" name=""/>
        <dsp:cNvSpPr/>
      </dsp:nvSpPr>
      <dsp:spPr>
        <a:xfrm>
          <a:off x="531313" y="1929354"/>
          <a:ext cx="494841" cy="494841"/>
        </a:xfrm>
        <a:prstGeom prst="ellipse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87EF1B-9E4F-45DA-A518-AE9CA5BDF16A}">
      <dsp:nvSpPr>
        <dsp:cNvPr id="0" name=""/>
        <dsp:cNvSpPr/>
      </dsp:nvSpPr>
      <dsp:spPr>
        <a:xfrm>
          <a:off x="629830" y="2572572"/>
          <a:ext cx="3136205" cy="395873"/>
        </a:xfrm>
        <a:prstGeom prst="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224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/>
            <a:t>доступная</a:t>
          </a:r>
        </a:p>
      </dsp:txBody>
      <dsp:txXfrm>
        <a:off x="629830" y="2572572"/>
        <a:ext cx="3136205" cy="395873"/>
      </dsp:txXfrm>
    </dsp:sp>
    <dsp:sp modelId="{54CA4984-F00A-466A-9489-3FB269FFDC26}">
      <dsp:nvSpPr>
        <dsp:cNvPr id="0" name=""/>
        <dsp:cNvSpPr/>
      </dsp:nvSpPr>
      <dsp:spPr>
        <a:xfrm>
          <a:off x="382409" y="2523088"/>
          <a:ext cx="494841" cy="494841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819281-7644-449A-82D6-54C35F6C5AFD}">
      <dsp:nvSpPr>
        <dsp:cNvPr id="0" name=""/>
        <dsp:cNvSpPr/>
      </dsp:nvSpPr>
      <dsp:spPr>
        <a:xfrm>
          <a:off x="304197" y="3166307"/>
          <a:ext cx="3461837" cy="395873"/>
        </a:xfrm>
        <a:prstGeom prst="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224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/>
            <a:t>безопасная </a:t>
          </a:r>
        </a:p>
      </dsp:txBody>
      <dsp:txXfrm>
        <a:off x="304197" y="3166307"/>
        <a:ext cx="3461837" cy="395873"/>
      </dsp:txXfrm>
    </dsp:sp>
    <dsp:sp modelId="{3060B011-37EC-4106-8F6C-702A9CAE7760}">
      <dsp:nvSpPr>
        <dsp:cNvPr id="0" name=""/>
        <dsp:cNvSpPr/>
      </dsp:nvSpPr>
      <dsp:spPr>
        <a:xfrm>
          <a:off x="56777" y="3116823"/>
          <a:ext cx="494841" cy="494841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E6AE39E-2AA5-4CA6-9BC3-9692D201E9CC}" type="datetimeFigureOut">
              <a:rPr lang="ru-RU"/>
              <a:pPr>
                <a:defRPr/>
              </a:pPr>
              <a:t>28.05.2023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8595FA7-AB7D-4989-9AD2-BC3DB8924BB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39504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0" descr="a_e2d893b5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" y="142875"/>
            <a:ext cx="1428750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33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96902-9823-43A6-A042-91D54290E7AE}" type="datetimeFigureOut">
              <a:rPr lang="ru-RU"/>
              <a:pPr>
                <a:defRPr/>
              </a:pPr>
              <a:t>28.05.2023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8963" y="6500813"/>
            <a:ext cx="21336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corowina.ucoz.com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80B45-73F7-45DA-AD7C-C9CEE70FC829}" type="datetimeFigureOut">
              <a:rPr lang="ru-RU"/>
              <a:pPr>
                <a:defRPr/>
              </a:pPr>
              <a:t>28.05.2023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fld id="{2F373B95-8DCB-4191-A60C-9692D3E1AB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F13BC-F72F-49FC-918B-8B847E40EA8F}" type="datetimeFigureOut">
              <a:rPr lang="ru-RU"/>
              <a:pPr>
                <a:defRPr/>
              </a:pPr>
              <a:t>28.05.2023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fld id="{968B0059-B5A0-40B0-BF90-F865088A3D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2416A-EE6A-48A0-B4A1-2398F80B3484}" type="datetimeFigureOut">
              <a:rPr lang="ru-RU"/>
              <a:pPr>
                <a:defRPr/>
              </a:pPr>
              <a:t>28.05.2023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fld id="{6DAC2514-805F-4594-ADE4-77F4C6AA1E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705EA-26DA-4115-86B4-8DA72FAC9BB6}" type="datetimeFigureOut">
              <a:rPr lang="ru-RU"/>
              <a:pPr>
                <a:defRPr/>
              </a:pPr>
              <a:t>28.05.2023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fld id="{CE22AD2D-8B0F-4FD5-8038-9E907A2134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8B9D9-1AF7-4476-AF85-0F1CB113A527}" type="datetimeFigureOut">
              <a:rPr lang="ru-RU"/>
              <a:pPr>
                <a:defRPr/>
              </a:pPr>
              <a:t>28.05.2023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fld id="{95EC8156-28A8-4649-B637-8DFDA0AD188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C0B53-6C56-4B46-9B12-EFF470A9EC06}" type="datetimeFigureOut">
              <a:rPr lang="ru-RU"/>
              <a:pPr>
                <a:defRPr/>
              </a:pPr>
              <a:t>28.05.2023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fld id="{2F213EF6-64A0-4CE0-AED9-F335328CE6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AF58E-DA0E-4689-9120-8FE66F872209}" type="datetimeFigureOut">
              <a:rPr lang="ru-RU"/>
              <a:pPr>
                <a:defRPr/>
              </a:pPr>
              <a:t>28.05.2023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fld id="{FF49CD1E-7A5E-4C17-B6BD-F9A35088728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49554-59DD-4230-AE09-BD5AF52C6005}" type="datetimeFigureOut">
              <a:rPr lang="ru-RU"/>
              <a:pPr>
                <a:defRPr/>
              </a:pPr>
              <a:t>28.05.2023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fld id="{6B2AE9A3-B7EB-458F-AFF0-D0EAA2004D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846F8-489E-4092-91F7-61C4BF120329}" type="datetimeFigureOut">
              <a:rPr lang="ru-RU"/>
              <a:pPr>
                <a:defRPr/>
              </a:pPr>
              <a:t>28.05.2023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fld id="{10F12434-FE52-4642-A0E0-B0B203EC0B4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35CFA-5C96-4353-9427-961525CD23D6}" type="datetimeFigureOut">
              <a:rPr lang="ru-RU"/>
              <a:pPr>
                <a:defRPr/>
              </a:pPr>
              <a:t>28.05.2023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fld id="{72A6E806-0930-4FF1-83E7-3F92591C28F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 userDrawn="1"/>
        </p:nvSpPr>
        <p:spPr>
          <a:xfrm>
            <a:off x="428596" y="285728"/>
            <a:ext cx="8358246" cy="6286544"/>
          </a:xfrm>
          <a:prstGeom prst="roundRect">
            <a:avLst/>
          </a:prstGeom>
          <a:solidFill>
            <a:srgbClr val="C1FFC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relaxedInset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29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30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338166-5679-401C-950B-82B173E6EF6A}" type="datetimeFigureOut">
              <a:rPr lang="ru-RU"/>
              <a:pPr>
                <a:defRPr/>
              </a:pPr>
              <a:t>28.05.2023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643438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corowina.ucoz.com</a:t>
            </a:r>
            <a:endParaRPr lang="ru-RU"/>
          </a:p>
        </p:txBody>
      </p:sp>
      <p:pic>
        <p:nvPicPr>
          <p:cNvPr id="1034" name="Рисунок 9" descr="1263974281_6.jpg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08800" y="5357813"/>
            <a:ext cx="15208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1044575" y="1674813"/>
            <a:ext cx="7162800" cy="3529012"/>
          </a:xfrm>
          <a:prstGeom prst="horizontalScroll">
            <a:avLst/>
          </a:prstGeom>
          <a:solidFill>
            <a:srgbClr val="FF996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44773" y="2310842"/>
            <a:ext cx="576064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Развивающая  предметно - пространственная среда детского сада в соответствии с ФГОС ДО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404813"/>
            <a:ext cx="8640763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3300"/>
                </a:solidFill>
                <a:latin typeface="+mj-lt"/>
              </a:rPr>
              <a:t>Муниципальное бюджетное</a:t>
            </a:r>
          </a:p>
          <a:p>
            <a:pPr algn="ctr">
              <a:defRPr/>
            </a:pPr>
            <a:r>
              <a:rPr lang="ru-RU" b="1" dirty="0">
                <a:solidFill>
                  <a:srgbClr val="003300"/>
                </a:solidFill>
                <a:latin typeface="+mj-lt"/>
              </a:rPr>
              <a:t> дошкольное образовательное учреждение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003300"/>
                </a:solidFill>
                <a:latin typeface="+mj-lt"/>
              </a:rPr>
              <a:t>детский сад посёлка Маяк</a:t>
            </a:r>
            <a:endParaRPr lang="ru-RU" dirty="0">
              <a:solidFill>
                <a:srgbClr val="0033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586773" y="332656"/>
            <a:ext cx="4399079" cy="1123712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altLang="ru-RU" sz="20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Arial"/>
              </a:rPr>
              <a:t>Организация развивающей </a:t>
            </a:r>
          </a:p>
          <a:p>
            <a:pPr algn="ctr">
              <a:defRPr/>
            </a:pPr>
            <a:r>
              <a:rPr lang="ru-RU" altLang="ru-RU" sz="20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Arial"/>
              </a:rPr>
              <a:t>предметно-пространственной среды</a:t>
            </a:r>
          </a:p>
          <a:p>
            <a:pPr algn="ctr">
              <a:defRPr/>
            </a:pPr>
            <a:r>
              <a:rPr lang="ru-RU" altLang="ru-RU" sz="20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Arial"/>
              </a:rPr>
              <a:t> в свете требований ФГОС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1513" y="1481138"/>
            <a:ext cx="7920037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spcAft>
                <a:spcPts val="0"/>
              </a:spcAft>
              <a:defRPr/>
            </a:pPr>
            <a:r>
              <a:rPr lang="ru-RU" sz="2400" b="1" kern="100" dirty="0">
                <a:solidFill>
                  <a:srgbClr val="C00000"/>
                </a:solidFill>
                <a:latin typeface="+mn-lt"/>
              </a:rPr>
              <a:t>Образовательная среда </a:t>
            </a:r>
            <a:r>
              <a:rPr lang="ru-RU" sz="2400" b="1" kern="100" dirty="0">
                <a:solidFill>
                  <a:srgbClr val="083802"/>
                </a:solidFill>
                <a:latin typeface="+mn-lt"/>
              </a:rPr>
              <a:t>– </a:t>
            </a:r>
            <a:r>
              <a:rPr lang="ru-RU" sz="2400" b="1" dirty="0">
                <a:solidFill>
                  <a:srgbClr val="083802"/>
                </a:solidFill>
                <a:latin typeface="+mn-lt"/>
              </a:rPr>
              <a:t>совокупность условий, целенаправленно создаваемых в целях обеспечения полноценного образования и развития детей.</a:t>
            </a:r>
          </a:p>
          <a:p>
            <a:pPr indent="450215" algn="just">
              <a:spcAft>
                <a:spcPts val="0"/>
              </a:spcAft>
              <a:defRPr/>
            </a:pPr>
            <a:r>
              <a:rPr lang="ru-RU" sz="2400" b="1" kern="100" dirty="0">
                <a:solidFill>
                  <a:srgbClr val="C00000"/>
                </a:solidFill>
                <a:latin typeface="+mn-lt"/>
              </a:rPr>
              <a:t>Развивающая предметно-пространственная среда </a:t>
            </a:r>
            <a:r>
              <a:rPr lang="ru-RU" sz="2400" b="1" kern="100" dirty="0">
                <a:solidFill>
                  <a:srgbClr val="083802"/>
                </a:solidFill>
                <a:latin typeface="+mn-lt"/>
              </a:rPr>
              <a:t>– часть образовательной среды, представленная специально организованным пространством (помещениями, участком и т.п.), </a:t>
            </a:r>
            <a:r>
              <a:rPr lang="ru-RU" sz="2400" b="1" dirty="0">
                <a:solidFill>
                  <a:srgbClr val="083802"/>
                </a:solidFill>
                <a:latin typeface="+mn-lt"/>
              </a:rPr>
              <a:t>материалами, оборудованием и инвентарем для развития детей дошкольного возраста в соответствии с особенностями каждого возрастного этапа, охраны и укрепления их здоровья, учёта особенностей и коррекции недостатков их развития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1233465" y="332656"/>
            <a:ext cx="7105694" cy="919401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Развивающая предметно-пространственная среда </a:t>
            </a:r>
          </a:p>
          <a:p>
            <a:pPr algn="ctr">
              <a:defRPr/>
            </a:pP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обеспечивает: 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1473944" y="1556792"/>
          <a:ext cx="66247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026598" y="476672"/>
            <a:ext cx="551942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Основные составляющие при проектировании </a:t>
            </a:r>
          </a:p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предметно-развивающей среды в группе</a:t>
            </a:r>
          </a:p>
        </p:txBody>
      </p:sp>
      <p:sp>
        <p:nvSpPr>
          <p:cNvPr id="4" name="Нашивка 3"/>
          <p:cNvSpPr/>
          <p:nvPr/>
        </p:nvSpPr>
        <p:spPr>
          <a:xfrm>
            <a:off x="468313" y="1484313"/>
            <a:ext cx="2544762" cy="576262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002060"/>
                </a:solidFill>
              </a:rPr>
              <a:t>ПРОСТРАНСТВО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3013075" y="1498600"/>
            <a:ext cx="2735263" cy="623888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002060"/>
                </a:solidFill>
              </a:rPr>
              <a:t>ВРЕМЯ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5724525" y="1498600"/>
            <a:ext cx="2808288" cy="628650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altLang="ru-RU" b="1"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ru-RU" altLang="ru-RU" b="1" dirty="0">
                <a:solidFill>
                  <a:srgbClr val="002060"/>
                </a:solidFill>
              </a:rPr>
              <a:t>ПРЕДМЕТНОЕ ОКРУЖЕНИЕ</a:t>
            </a:r>
          </a:p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71550" y="2130425"/>
            <a:ext cx="7458075" cy="44148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altLang="ru-RU" sz="2400" b="1" dirty="0">
                <a:solidFill>
                  <a:srgbClr val="2F3824"/>
                </a:solidFill>
                <a:latin typeface="+mn-lt"/>
              </a:rPr>
              <a:t>Такое проектирование среды показывает её влияние на развитие ребёнка. Проектирование среды с использованием таких составляющих позволяет представить все особенности жизнедеятельности ребёнка в среде. Успешность влияния развивающей среды на ребёнка обусловлена её активностью в этой среде. Вся организация педагогического процесса предполагает свободу передвижения ребёнка. В среде необходимо выделить следующие зоны для разного вида активности: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2400" b="1" dirty="0">
                <a:solidFill>
                  <a:srgbClr val="2F3824"/>
                </a:solidFill>
                <a:latin typeface="+mn-lt"/>
              </a:rPr>
              <a:t>рабочая;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2400" b="1" dirty="0">
                <a:solidFill>
                  <a:srgbClr val="2F3824"/>
                </a:solidFill>
                <a:latin typeface="+mn-lt"/>
              </a:rPr>
              <a:t>активная;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sz="2400" b="1" dirty="0">
                <a:solidFill>
                  <a:srgbClr val="2F3824"/>
                </a:solidFill>
                <a:latin typeface="+mn-lt"/>
              </a:rPr>
              <a:t>спокойная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4786312" y="1628800"/>
          <a:ext cx="3816424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694966" y="332656"/>
            <a:ext cx="6182693" cy="919401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Развивающая предметно-пространственная</a:t>
            </a:r>
          </a:p>
          <a:p>
            <a:pPr algn="ctr">
              <a:defRPr/>
            </a:pP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среда в детском саду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22" y="1916832"/>
            <a:ext cx="4020149" cy="3014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ройная стрелка влево/вправо/вверх 13"/>
          <p:cNvSpPr/>
          <p:nvPr/>
        </p:nvSpPr>
        <p:spPr>
          <a:xfrm>
            <a:off x="3754438" y="1085850"/>
            <a:ext cx="1943100" cy="1265238"/>
          </a:xfrm>
          <a:prstGeom prst="leftRightUpArrow">
            <a:avLst>
              <a:gd name="adj1" fmla="val 10060"/>
              <a:gd name="adj2" fmla="val 13829"/>
              <a:gd name="adj3" fmla="val 25000"/>
            </a:avLst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619672" y="332657"/>
            <a:ext cx="6264695" cy="1191816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Насыщенность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среды (разнообразие материалов, оборудования и инвентаря - в группе и на участке)</a:t>
            </a:r>
          </a:p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должна соответствовать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15975" y="1851025"/>
            <a:ext cx="2938463" cy="6477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37225" y="1828800"/>
            <a:ext cx="2592388" cy="69056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03275" y="1719263"/>
            <a:ext cx="3108325" cy="8302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2060"/>
                </a:solidFill>
                <a:latin typeface="+mn-lt"/>
              </a:rPr>
              <a:t>возрастным </a:t>
            </a:r>
          </a:p>
          <a:p>
            <a:pPr>
              <a:defRPr/>
            </a:pPr>
            <a:r>
              <a:rPr lang="ru-RU" sz="2400" b="1" dirty="0">
                <a:solidFill>
                  <a:srgbClr val="002060"/>
                </a:solidFill>
                <a:latin typeface="+mn-lt"/>
              </a:rPr>
              <a:t>возможностям детей </a:t>
            </a:r>
            <a:endParaRPr lang="ru-RU" sz="2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38838" y="1695450"/>
            <a:ext cx="2189162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2060"/>
                </a:solidFill>
                <a:latin typeface="+mn-lt"/>
              </a:rPr>
              <a:t>содержанию </a:t>
            </a:r>
          </a:p>
          <a:p>
            <a:pPr>
              <a:defRPr/>
            </a:pPr>
            <a:r>
              <a:rPr lang="ru-RU" sz="2400" b="1" dirty="0">
                <a:solidFill>
                  <a:srgbClr val="002060"/>
                </a:solidFill>
                <a:latin typeface="+mn-lt"/>
              </a:rPr>
              <a:t>Программы</a:t>
            </a:r>
            <a:endParaRPr lang="ru-RU" sz="24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03" y="2838271"/>
            <a:ext cx="3675185" cy="27555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764874"/>
            <a:ext cx="2203975" cy="29386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четверенная стрелка 7"/>
          <p:cNvSpPr/>
          <p:nvPr/>
        </p:nvSpPr>
        <p:spPr>
          <a:xfrm>
            <a:off x="4049713" y="1112838"/>
            <a:ext cx="1546225" cy="1163637"/>
          </a:xfrm>
          <a:custGeom>
            <a:avLst/>
            <a:gdLst>
              <a:gd name="connsiteX0" fmla="*/ 0 w 2160240"/>
              <a:gd name="connsiteY0" fmla="*/ 972108 h 1944216"/>
              <a:gd name="connsiteX1" fmla="*/ 437449 w 2160240"/>
              <a:gd name="connsiteY1" fmla="*/ 534659 h 1944216"/>
              <a:gd name="connsiteX2" fmla="*/ 437449 w 2160240"/>
              <a:gd name="connsiteY2" fmla="*/ 891929 h 1944216"/>
              <a:gd name="connsiteX3" fmla="*/ 999941 w 2160240"/>
              <a:gd name="connsiteY3" fmla="*/ 891929 h 1944216"/>
              <a:gd name="connsiteX4" fmla="*/ 999941 w 2160240"/>
              <a:gd name="connsiteY4" fmla="*/ 437449 h 1944216"/>
              <a:gd name="connsiteX5" fmla="*/ 642671 w 2160240"/>
              <a:gd name="connsiteY5" fmla="*/ 437449 h 1944216"/>
              <a:gd name="connsiteX6" fmla="*/ 1080120 w 2160240"/>
              <a:gd name="connsiteY6" fmla="*/ 0 h 1944216"/>
              <a:gd name="connsiteX7" fmla="*/ 1517569 w 2160240"/>
              <a:gd name="connsiteY7" fmla="*/ 437449 h 1944216"/>
              <a:gd name="connsiteX8" fmla="*/ 1160299 w 2160240"/>
              <a:gd name="connsiteY8" fmla="*/ 437449 h 1944216"/>
              <a:gd name="connsiteX9" fmla="*/ 1160299 w 2160240"/>
              <a:gd name="connsiteY9" fmla="*/ 891929 h 1944216"/>
              <a:gd name="connsiteX10" fmla="*/ 1722791 w 2160240"/>
              <a:gd name="connsiteY10" fmla="*/ 891929 h 1944216"/>
              <a:gd name="connsiteX11" fmla="*/ 1722791 w 2160240"/>
              <a:gd name="connsiteY11" fmla="*/ 534659 h 1944216"/>
              <a:gd name="connsiteX12" fmla="*/ 2160240 w 2160240"/>
              <a:gd name="connsiteY12" fmla="*/ 972108 h 1944216"/>
              <a:gd name="connsiteX13" fmla="*/ 1722791 w 2160240"/>
              <a:gd name="connsiteY13" fmla="*/ 1409557 h 1944216"/>
              <a:gd name="connsiteX14" fmla="*/ 1722791 w 2160240"/>
              <a:gd name="connsiteY14" fmla="*/ 1052287 h 1944216"/>
              <a:gd name="connsiteX15" fmla="*/ 1160299 w 2160240"/>
              <a:gd name="connsiteY15" fmla="*/ 1052287 h 1944216"/>
              <a:gd name="connsiteX16" fmla="*/ 1160299 w 2160240"/>
              <a:gd name="connsiteY16" fmla="*/ 1506767 h 1944216"/>
              <a:gd name="connsiteX17" fmla="*/ 1517569 w 2160240"/>
              <a:gd name="connsiteY17" fmla="*/ 1506767 h 1944216"/>
              <a:gd name="connsiteX18" fmla="*/ 1080120 w 2160240"/>
              <a:gd name="connsiteY18" fmla="*/ 1944216 h 1944216"/>
              <a:gd name="connsiteX19" fmla="*/ 642671 w 2160240"/>
              <a:gd name="connsiteY19" fmla="*/ 1506767 h 1944216"/>
              <a:gd name="connsiteX20" fmla="*/ 999941 w 2160240"/>
              <a:gd name="connsiteY20" fmla="*/ 1506767 h 1944216"/>
              <a:gd name="connsiteX21" fmla="*/ 999941 w 2160240"/>
              <a:gd name="connsiteY21" fmla="*/ 1052287 h 1944216"/>
              <a:gd name="connsiteX22" fmla="*/ 437449 w 2160240"/>
              <a:gd name="connsiteY22" fmla="*/ 1052287 h 1944216"/>
              <a:gd name="connsiteX23" fmla="*/ 437449 w 2160240"/>
              <a:gd name="connsiteY23" fmla="*/ 1409557 h 1944216"/>
              <a:gd name="connsiteX24" fmla="*/ 0 w 2160240"/>
              <a:gd name="connsiteY24" fmla="*/ 972108 h 1944216"/>
              <a:gd name="connsiteX0" fmla="*/ 0 w 2160240"/>
              <a:gd name="connsiteY0" fmla="*/ 972108 h 1944216"/>
              <a:gd name="connsiteX1" fmla="*/ 437449 w 2160240"/>
              <a:gd name="connsiteY1" fmla="*/ 534659 h 1944216"/>
              <a:gd name="connsiteX2" fmla="*/ 437449 w 2160240"/>
              <a:gd name="connsiteY2" fmla="*/ 891929 h 1944216"/>
              <a:gd name="connsiteX3" fmla="*/ 999941 w 2160240"/>
              <a:gd name="connsiteY3" fmla="*/ 891929 h 1944216"/>
              <a:gd name="connsiteX4" fmla="*/ 999941 w 2160240"/>
              <a:gd name="connsiteY4" fmla="*/ 437449 h 1944216"/>
              <a:gd name="connsiteX5" fmla="*/ 642671 w 2160240"/>
              <a:gd name="connsiteY5" fmla="*/ 437449 h 1944216"/>
              <a:gd name="connsiteX6" fmla="*/ 1080120 w 2160240"/>
              <a:gd name="connsiteY6" fmla="*/ 0 h 1944216"/>
              <a:gd name="connsiteX7" fmla="*/ 1282042 w 2160240"/>
              <a:gd name="connsiteY7" fmla="*/ 465158 h 1944216"/>
              <a:gd name="connsiteX8" fmla="*/ 1160299 w 2160240"/>
              <a:gd name="connsiteY8" fmla="*/ 437449 h 1944216"/>
              <a:gd name="connsiteX9" fmla="*/ 1160299 w 2160240"/>
              <a:gd name="connsiteY9" fmla="*/ 891929 h 1944216"/>
              <a:gd name="connsiteX10" fmla="*/ 1722791 w 2160240"/>
              <a:gd name="connsiteY10" fmla="*/ 891929 h 1944216"/>
              <a:gd name="connsiteX11" fmla="*/ 1722791 w 2160240"/>
              <a:gd name="connsiteY11" fmla="*/ 534659 h 1944216"/>
              <a:gd name="connsiteX12" fmla="*/ 2160240 w 2160240"/>
              <a:gd name="connsiteY12" fmla="*/ 972108 h 1944216"/>
              <a:gd name="connsiteX13" fmla="*/ 1722791 w 2160240"/>
              <a:gd name="connsiteY13" fmla="*/ 1409557 h 1944216"/>
              <a:gd name="connsiteX14" fmla="*/ 1722791 w 2160240"/>
              <a:gd name="connsiteY14" fmla="*/ 1052287 h 1944216"/>
              <a:gd name="connsiteX15" fmla="*/ 1160299 w 2160240"/>
              <a:gd name="connsiteY15" fmla="*/ 1052287 h 1944216"/>
              <a:gd name="connsiteX16" fmla="*/ 1160299 w 2160240"/>
              <a:gd name="connsiteY16" fmla="*/ 1506767 h 1944216"/>
              <a:gd name="connsiteX17" fmla="*/ 1517569 w 2160240"/>
              <a:gd name="connsiteY17" fmla="*/ 1506767 h 1944216"/>
              <a:gd name="connsiteX18" fmla="*/ 1080120 w 2160240"/>
              <a:gd name="connsiteY18" fmla="*/ 1944216 h 1944216"/>
              <a:gd name="connsiteX19" fmla="*/ 642671 w 2160240"/>
              <a:gd name="connsiteY19" fmla="*/ 1506767 h 1944216"/>
              <a:gd name="connsiteX20" fmla="*/ 999941 w 2160240"/>
              <a:gd name="connsiteY20" fmla="*/ 1506767 h 1944216"/>
              <a:gd name="connsiteX21" fmla="*/ 999941 w 2160240"/>
              <a:gd name="connsiteY21" fmla="*/ 1052287 h 1944216"/>
              <a:gd name="connsiteX22" fmla="*/ 437449 w 2160240"/>
              <a:gd name="connsiteY22" fmla="*/ 1052287 h 1944216"/>
              <a:gd name="connsiteX23" fmla="*/ 437449 w 2160240"/>
              <a:gd name="connsiteY23" fmla="*/ 1409557 h 1944216"/>
              <a:gd name="connsiteX24" fmla="*/ 0 w 2160240"/>
              <a:gd name="connsiteY24" fmla="*/ 972108 h 1944216"/>
              <a:gd name="connsiteX0" fmla="*/ 0 w 2160240"/>
              <a:gd name="connsiteY0" fmla="*/ 972108 h 1944216"/>
              <a:gd name="connsiteX1" fmla="*/ 437449 w 2160240"/>
              <a:gd name="connsiteY1" fmla="*/ 534659 h 1944216"/>
              <a:gd name="connsiteX2" fmla="*/ 437449 w 2160240"/>
              <a:gd name="connsiteY2" fmla="*/ 891929 h 1944216"/>
              <a:gd name="connsiteX3" fmla="*/ 999941 w 2160240"/>
              <a:gd name="connsiteY3" fmla="*/ 891929 h 1944216"/>
              <a:gd name="connsiteX4" fmla="*/ 999941 w 2160240"/>
              <a:gd name="connsiteY4" fmla="*/ 437449 h 1944216"/>
              <a:gd name="connsiteX5" fmla="*/ 975180 w 2160240"/>
              <a:gd name="connsiteY5" fmla="*/ 465158 h 1944216"/>
              <a:gd name="connsiteX6" fmla="*/ 1080120 w 2160240"/>
              <a:gd name="connsiteY6" fmla="*/ 0 h 1944216"/>
              <a:gd name="connsiteX7" fmla="*/ 1282042 w 2160240"/>
              <a:gd name="connsiteY7" fmla="*/ 465158 h 1944216"/>
              <a:gd name="connsiteX8" fmla="*/ 1160299 w 2160240"/>
              <a:gd name="connsiteY8" fmla="*/ 437449 h 1944216"/>
              <a:gd name="connsiteX9" fmla="*/ 1160299 w 2160240"/>
              <a:gd name="connsiteY9" fmla="*/ 891929 h 1944216"/>
              <a:gd name="connsiteX10" fmla="*/ 1722791 w 2160240"/>
              <a:gd name="connsiteY10" fmla="*/ 891929 h 1944216"/>
              <a:gd name="connsiteX11" fmla="*/ 1722791 w 2160240"/>
              <a:gd name="connsiteY11" fmla="*/ 534659 h 1944216"/>
              <a:gd name="connsiteX12" fmla="*/ 2160240 w 2160240"/>
              <a:gd name="connsiteY12" fmla="*/ 972108 h 1944216"/>
              <a:gd name="connsiteX13" fmla="*/ 1722791 w 2160240"/>
              <a:gd name="connsiteY13" fmla="*/ 1409557 h 1944216"/>
              <a:gd name="connsiteX14" fmla="*/ 1722791 w 2160240"/>
              <a:gd name="connsiteY14" fmla="*/ 1052287 h 1944216"/>
              <a:gd name="connsiteX15" fmla="*/ 1160299 w 2160240"/>
              <a:gd name="connsiteY15" fmla="*/ 1052287 h 1944216"/>
              <a:gd name="connsiteX16" fmla="*/ 1160299 w 2160240"/>
              <a:gd name="connsiteY16" fmla="*/ 1506767 h 1944216"/>
              <a:gd name="connsiteX17" fmla="*/ 1517569 w 2160240"/>
              <a:gd name="connsiteY17" fmla="*/ 1506767 h 1944216"/>
              <a:gd name="connsiteX18" fmla="*/ 1080120 w 2160240"/>
              <a:gd name="connsiteY18" fmla="*/ 1944216 h 1944216"/>
              <a:gd name="connsiteX19" fmla="*/ 642671 w 2160240"/>
              <a:gd name="connsiteY19" fmla="*/ 1506767 h 1944216"/>
              <a:gd name="connsiteX20" fmla="*/ 999941 w 2160240"/>
              <a:gd name="connsiteY20" fmla="*/ 1506767 h 1944216"/>
              <a:gd name="connsiteX21" fmla="*/ 999941 w 2160240"/>
              <a:gd name="connsiteY21" fmla="*/ 1052287 h 1944216"/>
              <a:gd name="connsiteX22" fmla="*/ 437449 w 2160240"/>
              <a:gd name="connsiteY22" fmla="*/ 1052287 h 1944216"/>
              <a:gd name="connsiteX23" fmla="*/ 437449 w 2160240"/>
              <a:gd name="connsiteY23" fmla="*/ 1409557 h 1944216"/>
              <a:gd name="connsiteX24" fmla="*/ 0 w 2160240"/>
              <a:gd name="connsiteY24" fmla="*/ 972108 h 1944216"/>
              <a:gd name="connsiteX0" fmla="*/ 0 w 2160240"/>
              <a:gd name="connsiteY0" fmla="*/ 972108 h 1944216"/>
              <a:gd name="connsiteX1" fmla="*/ 437449 w 2160240"/>
              <a:gd name="connsiteY1" fmla="*/ 534659 h 1944216"/>
              <a:gd name="connsiteX2" fmla="*/ 437449 w 2160240"/>
              <a:gd name="connsiteY2" fmla="*/ 891929 h 1944216"/>
              <a:gd name="connsiteX3" fmla="*/ 999941 w 2160240"/>
              <a:gd name="connsiteY3" fmla="*/ 891929 h 1944216"/>
              <a:gd name="connsiteX4" fmla="*/ 999941 w 2160240"/>
              <a:gd name="connsiteY4" fmla="*/ 437449 h 1944216"/>
              <a:gd name="connsiteX5" fmla="*/ 975180 w 2160240"/>
              <a:gd name="connsiteY5" fmla="*/ 465158 h 1944216"/>
              <a:gd name="connsiteX6" fmla="*/ 1080120 w 2160240"/>
              <a:gd name="connsiteY6" fmla="*/ 0 h 1944216"/>
              <a:gd name="connsiteX7" fmla="*/ 1101933 w 2160240"/>
              <a:gd name="connsiteY7" fmla="*/ 465158 h 1944216"/>
              <a:gd name="connsiteX8" fmla="*/ 1160299 w 2160240"/>
              <a:gd name="connsiteY8" fmla="*/ 437449 h 1944216"/>
              <a:gd name="connsiteX9" fmla="*/ 1160299 w 2160240"/>
              <a:gd name="connsiteY9" fmla="*/ 891929 h 1944216"/>
              <a:gd name="connsiteX10" fmla="*/ 1722791 w 2160240"/>
              <a:gd name="connsiteY10" fmla="*/ 891929 h 1944216"/>
              <a:gd name="connsiteX11" fmla="*/ 1722791 w 2160240"/>
              <a:gd name="connsiteY11" fmla="*/ 534659 h 1944216"/>
              <a:gd name="connsiteX12" fmla="*/ 2160240 w 2160240"/>
              <a:gd name="connsiteY12" fmla="*/ 972108 h 1944216"/>
              <a:gd name="connsiteX13" fmla="*/ 1722791 w 2160240"/>
              <a:gd name="connsiteY13" fmla="*/ 1409557 h 1944216"/>
              <a:gd name="connsiteX14" fmla="*/ 1722791 w 2160240"/>
              <a:gd name="connsiteY14" fmla="*/ 1052287 h 1944216"/>
              <a:gd name="connsiteX15" fmla="*/ 1160299 w 2160240"/>
              <a:gd name="connsiteY15" fmla="*/ 1052287 h 1944216"/>
              <a:gd name="connsiteX16" fmla="*/ 1160299 w 2160240"/>
              <a:gd name="connsiteY16" fmla="*/ 1506767 h 1944216"/>
              <a:gd name="connsiteX17" fmla="*/ 1517569 w 2160240"/>
              <a:gd name="connsiteY17" fmla="*/ 1506767 h 1944216"/>
              <a:gd name="connsiteX18" fmla="*/ 1080120 w 2160240"/>
              <a:gd name="connsiteY18" fmla="*/ 1944216 h 1944216"/>
              <a:gd name="connsiteX19" fmla="*/ 642671 w 2160240"/>
              <a:gd name="connsiteY19" fmla="*/ 1506767 h 1944216"/>
              <a:gd name="connsiteX20" fmla="*/ 999941 w 2160240"/>
              <a:gd name="connsiteY20" fmla="*/ 1506767 h 1944216"/>
              <a:gd name="connsiteX21" fmla="*/ 999941 w 2160240"/>
              <a:gd name="connsiteY21" fmla="*/ 1052287 h 1944216"/>
              <a:gd name="connsiteX22" fmla="*/ 437449 w 2160240"/>
              <a:gd name="connsiteY22" fmla="*/ 1052287 h 1944216"/>
              <a:gd name="connsiteX23" fmla="*/ 437449 w 2160240"/>
              <a:gd name="connsiteY23" fmla="*/ 1409557 h 1944216"/>
              <a:gd name="connsiteX24" fmla="*/ 0 w 2160240"/>
              <a:gd name="connsiteY24" fmla="*/ 972108 h 1944216"/>
              <a:gd name="connsiteX0" fmla="*/ 0 w 2160240"/>
              <a:gd name="connsiteY0" fmla="*/ 764290 h 1736398"/>
              <a:gd name="connsiteX1" fmla="*/ 437449 w 2160240"/>
              <a:gd name="connsiteY1" fmla="*/ 326841 h 1736398"/>
              <a:gd name="connsiteX2" fmla="*/ 437449 w 2160240"/>
              <a:gd name="connsiteY2" fmla="*/ 684111 h 1736398"/>
              <a:gd name="connsiteX3" fmla="*/ 999941 w 2160240"/>
              <a:gd name="connsiteY3" fmla="*/ 684111 h 1736398"/>
              <a:gd name="connsiteX4" fmla="*/ 999941 w 2160240"/>
              <a:gd name="connsiteY4" fmla="*/ 229631 h 1736398"/>
              <a:gd name="connsiteX5" fmla="*/ 975180 w 2160240"/>
              <a:gd name="connsiteY5" fmla="*/ 257340 h 1736398"/>
              <a:gd name="connsiteX6" fmla="*/ 1052411 w 2160240"/>
              <a:gd name="connsiteY6" fmla="*/ 0 h 1736398"/>
              <a:gd name="connsiteX7" fmla="*/ 1101933 w 2160240"/>
              <a:gd name="connsiteY7" fmla="*/ 257340 h 1736398"/>
              <a:gd name="connsiteX8" fmla="*/ 1160299 w 2160240"/>
              <a:gd name="connsiteY8" fmla="*/ 229631 h 1736398"/>
              <a:gd name="connsiteX9" fmla="*/ 1160299 w 2160240"/>
              <a:gd name="connsiteY9" fmla="*/ 684111 h 1736398"/>
              <a:gd name="connsiteX10" fmla="*/ 1722791 w 2160240"/>
              <a:gd name="connsiteY10" fmla="*/ 684111 h 1736398"/>
              <a:gd name="connsiteX11" fmla="*/ 1722791 w 2160240"/>
              <a:gd name="connsiteY11" fmla="*/ 326841 h 1736398"/>
              <a:gd name="connsiteX12" fmla="*/ 2160240 w 2160240"/>
              <a:gd name="connsiteY12" fmla="*/ 764290 h 1736398"/>
              <a:gd name="connsiteX13" fmla="*/ 1722791 w 2160240"/>
              <a:gd name="connsiteY13" fmla="*/ 1201739 h 1736398"/>
              <a:gd name="connsiteX14" fmla="*/ 1722791 w 2160240"/>
              <a:gd name="connsiteY14" fmla="*/ 844469 h 1736398"/>
              <a:gd name="connsiteX15" fmla="*/ 1160299 w 2160240"/>
              <a:gd name="connsiteY15" fmla="*/ 844469 h 1736398"/>
              <a:gd name="connsiteX16" fmla="*/ 1160299 w 2160240"/>
              <a:gd name="connsiteY16" fmla="*/ 1298949 h 1736398"/>
              <a:gd name="connsiteX17" fmla="*/ 1517569 w 2160240"/>
              <a:gd name="connsiteY17" fmla="*/ 1298949 h 1736398"/>
              <a:gd name="connsiteX18" fmla="*/ 1080120 w 2160240"/>
              <a:gd name="connsiteY18" fmla="*/ 1736398 h 1736398"/>
              <a:gd name="connsiteX19" fmla="*/ 642671 w 2160240"/>
              <a:gd name="connsiteY19" fmla="*/ 1298949 h 1736398"/>
              <a:gd name="connsiteX20" fmla="*/ 999941 w 2160240"/>
              <a:gd name="connsiteY20" fmla="*/ 1298949 h 1736398"/>
              <a:gd name="connsiteX21" fmla="*/ 999941 w 2160240"/>
              <a:gd name="connsiteY21" fmla="*/ 844469 h 1736398"/>
              <a:gd name="connsiteX22" fmla="*/ 437449 w 2160240"/>
              <a:gd name="connsiteY22" fmla="*/ 844469 h 1736398"/>
              <a:gd name="connsiteX23" fmla="*/ 437449 w 2160240"/>
              <a:gd name="connsiteY23" fmla="*/ 1201739 h 1736398"/>
              <a:gd name="connsiteX24" fmla="*/ 0 w 2160240"/>
              <a:gd name="connsiteY24" fmla="*/ 764290 h 1736398"/>
              <a:gd name="connsiteX0" fmla="*/ 0 w 2160240"/>
              <a:gd name="connsiteY0" fmla="*/ 764290 h 1736398"/>
              <a:gd name="connsiteX1" fmla="*/ 437449 w 2160240"/>
              <a:gd name="connsiteY1" fmla="*/ 326841 h 1736398"/>
              <a:gd name="connsiteX2" fmla="*/ 437449 w 2160240"/>
              <a:gd name="connsiteY2" fmla="*/ 684111 h 1736398"/>
              <a:gd name="connsiteX3" fmla="*/ 999941 w 2160240"/>
              <a:gd name="connsiteY3" fmla="*/ 684111 h 1736398"/>
              <a:gd name="connsiteX4" fmla="*/ 999941 w 2160240"/>
              <a:gd name="connsiteY4" fmla="*/ 229631 h 1736398"/>
              <a:gd name="connsiteX5" fmla="*/ 975180 w 2160240"/>
              <a:gd name="connsiteY5" fmla="*/ 257340 h 1736398"/>
              <a:gd name="connsiteX6" fmla="*/ 1149393 w 2160240"/>
              <a:gd name="connsiteY6" fmla="*/ 0 h 1736398"/>
              <a:gd name="connsiteX7" fmla="*/ 1101933 w 2160240"/>
              <a:gd name="connsiteY7" fmla="*/ 257340 h 1736398"/>
              <a:gd name="connsiteX8" fmla="*/ 1160299 w 2160240"/>
              <a:gd name="connsiteY8" fmla="*/ 229631 h 1736398"/>
              <a:gd name="connsiteX9" fmla="*/ 1160299 w 2160240"/>
              <a:gd name="connsiteY9" fmla="*/ 684111 h 1736398"/>
              <a:gd name="connsiteX10" fmla="*/ 1722791 w 2160240"/>
              <a:gd name="connsiteY10" fmla="*/ 684111 h 1736398"/>
              <a:gd name="connsiteX11" fmla="*/ 1722791 w 2160240"/>
              <a:gd name="connsiteY11" fmla="*/ 326841 h 1736398"/>
              <a:gd name="connsiteX12" fmla="*/ 2160240 w 2160240"/>
              <a:gd name="connsiteY12" fmla="*/ 764290 h 1736398"/>
              <a:gd name="connsiteX13" fmla="*/ 1722791 w 2160240"/>
              <a:gd name="connsiteY13" fmla="*/ 1201739 h 1736398"/>
              <a:gd name="connsiteX14" fmla="*/ 1722791 w 2160240"/>
              <a:gd name="connsiteY14" fmla="*/ 844469 h 1736398"/>
              <a:gd name="connsiteX15" fmla="*/ 1160299 w 2160240"/>
              <a:gd name="connsiteY15" fmla="*/ 844469 h 1736398"/>
              <a:gd name="connsiteX16" fmla="*/ 1160299 w 2160240"/>
              <a:gd name="connsiteY16" fmla="*/ 1298949 h 1736398"/>
              <a:gd name="connsiteX17" fmla="*/ 1517569 w 2160240"/>
              <a:gd name="connsiteY17" fmla="*/ 1298949 h 1736398"/>
              <a:gd name="connsiteX18" fmla="*/ 1080120 w 2160240"/>
              <a:gd name="connsiteY18" fmla="*/ 1736398 h 1736398"/>
              <a:gd name="connsiteX19" fmla="*/ 642671 w 2160240"/>
              <a:gd name="connsiteY19" fmla="*/ 1298949 h 1736398"/>
              <a:gd name="connsiteX20" fmla="*/ 999941 w 2160240"/>
              <a:gd name="connsiteY20" fmla="*/ 1298949 h 1736398"/>
              <a:gd name="connsiteX21" fmla="*/ 999941 w 2160240"/>
              <a:gd name="connsiteY21" fmla="*/ 844469 h 1736398"/>
              <a:gd name="connsiteX22" fmla="*/ 437449 w 2160240"/>
              <a:gd name="connsiteY22" fmla="*/ 844469 h 1736398"/>
              <a:gd name="connsiteX23" fmla="*/ 437449 w 2160240"/>
              <a:gd name="connsiteY23" fmla="*/ 1201739 h 1736398"/>
              <a:gd name="connsiteX24" fmla="*/ 0 w 2160240"/>
              <a:gd name="connsiteY24" fmla="*/ 764290 h 1736398"/>
              <a:gd name="connsiteX0" fmla="*/ 0 w 2160240"/>
              <a:gd name="connsiteY0" fmla="*/ 534659 h 1506767"/>
              <a:gd name="connsiteX1" fmla="*/ 437449 w 2160240"/>
              <a:gd name="connsiteY1" fmla="*/ 97210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22791 w 2160240"/>
              <a:gd name="connsiteY11" fmla="*/ 97210 h 1506767"/>
              <a:gd name="connsiteX12" fmla="*/ 2160240 w 2160240"/>
              <a:gd name="connsiteY12" fmla="*/ 534659 h 1506767"/>
              <a:gd name="connsiteX13" fmla="*/ 1722791 w 2160240"/>
              <a:gd name="connsiteY13" fmla="*/ 972108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972108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22791 w 2160240"/>
              <a:gd name="connsiteY11" fmla="*/ 97210 h 1506767"/>
              <a:gd name="connsiteX12" fmla="*/ 2160240 w 2160240"/>
              <a:gd name="connsiteY12" fmla="*/ 534659 h 1506767"/>
              <a:gd name="connsiteX13" fmla="*/ 1722791 w 2160240"/>
              <a:gd name="connsiteY13" fmla="*/ 972108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972108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22791 w 2160240"/>
              <a:gd name="connsiteY11" fmla="*/ 97210 h 1506767"/>
              <a:gd name="connsiteX12" fmla="*/ 2160240 w 2160240"/>
              <a:gd name="connsiteY12" fmla="*/ 534659 h 1506767"/>
              <a:gd name="connsiteX13" fmla="*/ 1722791 w 2160240"/>
              <a:gd name="connsiteY13" fmla="*/ 972108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08937 w 2160240"/>
              <a:gd name="connsiteY11" fmla="*/ 186413 h 1506767"/>
              <a:gd name="connsiteX12" fmla="*/ 2160240 w 2160240"/>
              <a:gd name="connsiteY12" fmla="*/ 534659 h 1506767"/>
              <a:gd name="connsiteX13" fmla="*/ 1722791 w 2160240"/>
              <a:gd name="connsiteY13" fmla="*/ 972108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08937 w 2160240"/>
              <a:gd name="connsiteY11" fmla="*/ 186413 h 1506767"/>
              <a:gd name="connsiteX12" fmla="*/ 2160240 w 2160240"/>
              <a:gd name="connsiteY12" fmla="*/ 534659 h 1506767"/>
              <a:gd name="connsiteX13" fmla="*/ 1653519 w 2160240"/>
              <a:gd name="connsiteY13" fmla="*/ 827155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08937 w 2160240"/>
              <a:gd name="connsiteY11" fmla="*/ 186413 h 1506767"/>
              <a:gd name="connsiteX12" fmla="*/ 2160240 w 2160240"/>
              <a:gd name="connsiteY12" fmla="*/ 534659 h 1506767"/>
              <a:gd name="connsiteX13" fmla="*/ 1653519 w 2160240"/>
              <a:gd name="connsiteY13" fmla="*/ 827155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365169 w 2160240"/>
              <a:gd name="connsiteY17" fmla="*/ 1058167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08937 w 2160240"/>
              <a:gd name="connsiteY11" fmla="*/ 186413 h 1506767"/>
              <a:gd name="connsiteX12" fmla="*/ 2160240 w 2160240"/>
              <a:gd name="connsiteY12" fmla="*/ 534659 h 1506767"/>
              <a:gd name="connsiteX13" fmla="*/ 1653519 w 2160240"/>
              <a:gd name="connsiteY13" fmla="*/ 827155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365169 w 2160240"/>
              <a:gd name="connsiteY17" fmla="*/ 1058167 h 1506767"/>
              <a:gd name="connsiteX18" fmla="*/ 1080120 w 2160240"/>
              <a:gd name="connsiteY18" fmla="*/ 1506767 h 1506767"/>
              <a:gd name="connsiteX19" fmla="*/ 795071 w 2160240"/>
              <a:gd name="connsiteY19" fmla="*/ 105816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629603 h 1601711"/>
              <a:gd name="connsiteX1" fmla="*/ 451303 w 2160240"/>
              <a:gd name="connsiteY1" fmla="*/ 281357 h 1601711"/>
              <a:gd name="connsiteX2" fmla="*/ 437449 w 2160240"/>
              <a:gd name="connsiteY2" fmla="*/ 549424 h 1601711"/>
              <a:gd name="connsiteX3" fmla="*/ 999941 w 2160240"/>
              <a:gd name="connsiteY3" fmla="*/ 549424 h 1601711"/>
              <a:gd name="connsiteX4" fmla="*/ 999941 w 2160240"/>
              <a:gd name="connsiteY4" fmla="*/ 94944 h 1601711"/>
              <a:gd name="connsiteX5" fmla="*/ 975180 w 2160240"/>
              <a:gd name="connsiteY5" fmla="*/ 122653 h 1601711"/>
              <a:gd name="connsiteX6" fmla="*/ 1052411 w 2160240"/>
              <a:gd name="connsiteY6" fmla="*/ 142404 h 1601711"/>
              <a:gd name="connsiteX7" fmla="*/ 1060370 w 2160240"/>
              <a:gd name="connsiteY7" fmla="*/ 0 h 1601711"/>
              <a:gd name="connsiteX8" fmla="*/ 1160299 w 2160240"/>
              <a:gd name="connsiteY8" fmla="*/ 94944 h 1601711"/>
              <a:gd name="connsiteX9" fmla="*/ 1160299 w 2160240"/>
              <a:gd name="connsiteY9" fmla="*/ 549424 h 1601711"/>
              <a:gd name="connsiteX10" fmla="*/ 1722791 w 2160240"/>
              <a:gd name="connsiteY10" fmla="*/ 549424 h 1601711"/>
              <a:gd name="connsiteX11" fmla="*/ 1708937 w 2160240"/>
              <a:gd name="connsiteY11" fmla="*/ 281357 h 1601711"/>
              <a:gd name="connsiteX12" fmla="*/ 2160240 w 2160240"/>
              <a:gd name="connsiteY12" fmla="*/ 629603 h 1601711"/>
              <a:gd name="connsiteX13" fmla="*/ 1653519 w 2160240"/>
              <a:gd name="connsiteY13" fmla="*/ 922099 h 1601711"/>
              <a:gd name="connsiteX14" fmla="*/ 1722791 w 2160240"/>
              <a:gd name="connsiteY14" fmla="*/ 709782 h 1601711"/>
              <a:gd name="connsiteX15" fmla="*/ 1160299 w 2160240"/>
              <a:gd name="connsiteY15" fmla="*/ 709782 h 1601711"/>
              <a:gd name="connsiteX16" fmla="*/ 1160299 w 2160240"/>
              <a:gd name="connsiteY16" fmla="*/ 1164262 h 1601711"/>
              <a:gd name="connsiteX17" fmla="*/ 1365169 w 2160240"/>
              <a:gd name="connsiteY17" fmla="*/ 1153111 h 1601711"/>
              <a:gd name="connsiteX18" fmla="*/ 1080120 w 2160240"/>
              <a:gd name="connsiteY18" fmla="*/ 1601711 h 1601711"/>
              <a:gd name="connsiteX19" fmla="*/ 795071 w 2160240"/>
              <a:gd name="connsiteY19" fmla="*/ 1153112 h 1601711"/>
              <a:gd name="connsiteX20" fmla="*/ 999941 w 2160240"/>
              <a:gd name="connsiteY20" fmla="*/ 1164262 h 1601711"/>
              <a:gd name="connsiteX21" fmla="*/ 999941 w 2160240"/>
              <a:gd name="connsiteY21" fmla="*/ 709782 h 1601711"/>
              <a:gd name="connsiteX22" fmla="*/ 437449 w 2160240"/>
              <a:gd name="connsiteY22" fmla="*/ 709782 h 1601711"/>
              <a:gd name="connsiteX23" fmla="*/ 437449 w 2160240"/>
              <a:gd name="connsiteY23" fmla="*/ 933249 h 1601711"/>
              <a:gd name="connsiteX24" fmla="*/ 0 w 2160240"/>
              <a:gd name="connsiteY24" fmla="*/ 629603 h 160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60240" h="1601711">
                <a:moveTo>
                  <a:pt x="0" y="629603"/>
                </a:moveTo>
                <a:lnTo>
                  <a:pt x="451303" y="281357"/>
                </a:lnTo>
                <a:lnTo>
                  <a:pt x="437449" y="549424"/>
                </a:lnTo>
                <a:lnTo>
                  <a:pt x="999941" y="549424"/>
                </a:lnTo>
                <a:lnTo>
                  <a:pt x="999941" y="94944"/>
                </a:lnTo>
                <a:lnTo>
                  <a:pt x="975180" y="122653"/>
                </a:lnTo>
                <a:lnTo>
                  <a:pt x="1052411" y="142404"/>
                </a:lnTo>
                <a:lnTo>
                  <a:pt x="1060370" y="0"/>
                </a:lnTo>
                <a:lnTo>
                  <a:pt x="1160299" y="94944"/>
                </a:lnTo>
                <a:lnTo>
                  <a:pt x="1160299" y="549424"/>
                </a:lnTo>
                <a:lnTo>
                  <a:pt x="1722791" y="549424"/>
                </a:lnTo>
                <a:lnTo>
                  <a:pt x="1708937" y="281357"/>
                </a:lnTo>
                <a:lnTo>
                  <a:pt x="2160240" y="629603"/>
                </a:lnTo>
                <a:lnTo>
                  <a:pt x="1653519" y="922099"/>
                </a:lnTo>
                <a:lnTo>
                  <a:pt x="1722791" y="709782"/>
                </a:lnTo>
                <a:lnTo>
                  <a:pt x="1160299" y="709782"/>
                </a:lnTo>
                <a:lnTo>
                  <a:pt x="1160299" y="1164262"/>
                </a:lnTo>
                <a:lnTo>
                  <a:pt x="1365169" y="1153111"/>
                </a:lnTo>
                <a:lnTo>
                  <a:pt x="1080120" y="1601711"/>
                </a:lnTo>
                <a:lnTo>
                  <a:pt x="795071" y="1153112"/>
                </a:lnTo>
                <a:lnTo>
                  <a:pt x="999941" y="1164262"/>
                </a:lnTo>
                <a:lnTo>
                  <a:pt x="999941" y="709782"/>
                </a:lnTo>
                <a:lnTo>
                  <a:pt x="437449" y="709782"/>
                </a:lnTo>
                <a:lnTo>
                  <a:pt x="437449" y="933249"/>
                </a:lnTo>
                <a:lnTo>
                  <a:pt x="0" y="629603"/>
                </a:lnTo>
                <a:close/>
              </a:path>
            </a:pathLst>
          </a:cu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79512" y="314404"/>
            <a:ext cx="8856984" cy="919401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n w="1905">
                  <a:solidFill>
                    <a:srgbClr val="003300"/>
                  </a:solidFill>
                </a:ln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Трансформируемость</a:t>
            </a:r>
            <a:r>
              <a:rPr lang="ru-RU" sz="24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 пространства обеспечивает возможность изменений предметно-пространственной среды  в зависимости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5500" y="1417638"/>
            <a:ext cx="3097213" cy="8191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</a:rPr>
              <a:t>от образовательной ситуации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614988" y="1458913"/>
            <a:ext cx="2906712" cy="7778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</a:rPr>
              <a:t>от меняющихся интересов детей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629025" y="2276475"/>
            <a:ext cx="2346325" cy="7905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</a:rPr>
              <a:t>от возможностей детей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648" y="3319145"/>
            <a:ext cx="2139702" cy="28529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99" y="3429000"/>
            <a:ext cx="2881221" cy="2160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278" y="2564904"/>
            <a:ext cx="2122128" cy="2829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ройная стрелка влево/вправо/вверх 13"/>
          <p:cNvSpPr/>
          <p:nvPr/>
        </p:nvSpPr>
        <p:spPr>
          <a:xfrm>
            <a:off x="3754438" y="1085850"/>
            <a:ext cx="1943100" cy="1265238"/>
          </a:xfrm>
          <a:prstGeom prst="leftRightUpArrow">
            <a:avLst>
              <a:gd name="adj1" fmla="val 10060"/>
              <a:gd name="adj2" fmla="val 13829"/>
              <a:gd name="adj3" fmla="val 25000"/>
            </a:avLst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594520" y="476672"/>
            <a:ext cx="6264695" cy="987504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Полифункциональность</a:t>
            </a:r>
            <a:r>
              <a:rPr lang="ru-RU" sz="24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 материалов</a:t>
            </a:r>
          </a:p>
          <a:p>
            <a:pPr algn="ctr">
              <a:defRPr/>
            </a:pPr>
            <a:r>
              <a:rPr lang="ru-RU" sz="24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 предполагает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750" y="1851025"/>
            <a:ext cx="3214688" cy="129063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37225" y="1789113"/>
            <a:ext cx="2795588" cy="13525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750" y="1851025"/>
            <a:ext cx="3251200" cy="1662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возможность разнообразного 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использования различных 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составляющих предметной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 среды</a:t>
            </a:r>
            <a:r>
              <a:rPr lang="ru-RU" sz="2400" b="1"/>
              <a:t> </a:t>
            </a:r>
            <a:endParaRPr lang="ru-RU" sz="2400"/>
          </a:p>
          <a:p>
            <a:pPr algn="ctr"/>
            <a:endParaRPr lang="ru-RU" sz="240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37225" y="1695450"/>
            <a:ext cx="2867025" cy="1477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+mn-lt"/>
              </a:rPr>
              <a:t>наличие не обладающих жёстко закреплённым способом употребления (полифункциональных) предметов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206804"/>
            <a:ext cx="3611593" cy="27078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206804"/>
            <a:ext cx="3563438" cy="26717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четверенная стрелка 7"/>
          <p:cNvSpPr/>
          <p:nvPr/>
        </p:nvSpPr>
        <p:spPr>
          <a:xfrm>
            <a:off x="3946525" y="877888"/>
            <a:ext cx="1668463" cy="1195387"/>
          </a:xfrm>
          <a:custGeom>
            <a:avLst/>
            <a:gdLst>
              <a:gd name="connsiteX0" fmla="*/ 0 w 2160240"/>
              <a:gd name="connsiteY0" fmla="*/ 972108 h 1944216"/>
              <a:gd name="connsiteX1" fmla="*/ 437449 w 2160240"/>
              <a:gd name="connsiteY1" fmla="*/ 534659 h 1944216"/>
              <a:gd name="connsiteX2" fmla="*/ 437449 w 2160240"/>
              <a:gd name="connsiteY2" fmla="*/ 891929 h 1944216"/>
              <a:gd name="connsiteX3" fmla="*/ 999941 w 2160240"/>
              <a:gd name="connsiteY3" fmla="*/ 891929 h 1944216"/>
              <a:gd name="connsiteX4" fmla="*/ 999941 w 2160240"/>
              <a:gd name="connsiteY4" fmla="*/ 437449 h 1944216"/>
              <a:gd name="connsiteX5" fmla="*/ 642671 w 2160240"/>
              <a:gd name="connsiteY5" fmla="*/ 437449 h 1944216"/>
              <a:gd name="connsiteX6" fmla="*/ 1080120 w 2160240"/>
              <a:gd name="connsiteY6" fmla="*/ 0 h 1944216"/>
              <a:gd name="connsiteX7" fmla="*/ 1517569 w 2160240"/>
              <a:gd name="connsiteY7" fmla="*/ 437449 h 1944216"/>
              <a:gd name="connsiteX8" fmla="*/ 1160299 w 2160240"/>
              <a:gd name="connsiteY8" fmla="*/ 437449 h 1944216"/>
              <a:gd name="connsiteX9" fmla="*/ 1160299 w 2160240"/>
              <a:gd name="connsiteY9" fmla="*/ 891929 h 1944216"/>
              <a:gd name="connsiteX10" fmla="*/ 1722791 w 2160240"/>
              <a:gd name="connsiteY10" fmla="*/ 891929 h 1944216"/>
              <a:gd name="connsiteX11" fmla="*/ 1722791 w 2160240"/>
              <a:gd name="connsiteY11" fmla="*/ 534659 h 1944216"/>
              <a:gd name="connsiteX12" fmla="*/ 2160240 w 2160240"/>
              <a:gd name="connsiteY12" fmla="*/ 972108 h 1944216"/>
              <a:gd name="connsiteX13" fmla="*/ 1722791 w 2160240"/>
              <a:gd name="connsiteY13" fmla="*/ 1409557 h 1944216"/>
              <a:gd name="connsiteX14" fmla="*/ 1722791 w 2160240"/>
              <a:gd name="connsiteY14" fmla="*/ 1052287 h 1944216"/>
              <a:gd name="connsiteX15" fmla="*/ 1160299 w 2160240"/>
              <a:gd name="connsiteY15" fmla="*/ 1052287 h 1944216"/>
              <a:gd name="connsiteX16" fmla="*/ 1160299 w 2160240"/>
              <a:gd name="connsiteY16" fmla="*/ 1506767 h 1944216"/>
              <a:gd name="connsiteX17" fmla="*/ 1517569 w 2160240"/>
              <a:gd name="connsiteY17" fmla="*/ 1506767 h 1944216"/>
              <a:gd name="connsiteX18" fmla="*/ 1080120 w 2160240"/>
              <a:gd name="connsiteY18" fmla="*/ 1944216 h 1944216"/>
              <a:gd name="connsiteX19" fmla="*/ 642671 w 2160240"/>
              <a:gd name="connsiteY19" fmla="*/ 1506767 h 1944216"/>
              <a:gd name="connsiteX20" fmla="*/ 999941 w 2160240"/>
              <a:gd name="connsiteY20" fmla="*/ 1506767 h 1944216"/>
              <a:gd name="connsiteX21" fmla="*/ 999941 w 2160240"/>
              <a:gd name="connsiteY21" fmla="*/ 1052287 h 1944216"/>
              <a:gd name="connsiteX22" fmla="*/ 437449 w 2160240"/>
              <a:gd name="connsiteY22" fmla="*/ 1052287 h 1944216"/>
              <a:gd name="connsiteX23" fmla="*/ 437449 w 2160240"/>
              <a:gd name="connsiteY23" fmla="*/ 1409557 h 1944216"/>
              <a:gd name="connsiteX24" fmla="*/ 0 w 2160240"/>
              <a:gd name="connsiteY24" fmla="*/ 972108 h 1944216"/>
              <a:gd name="connsiteX0" fmla="*/ 0 w 2160240"/>
              <a:gd name="connsiteY0" fmla="*/ 972108 h 1944216"/>
              <a:gd name="connsiteX1" fmla="*/ 437449 w 2160240"/>
              <a:gd name="connsiteY1" fmla="*/ 534659 h 1944216"/>
              <a:gd name="connsiteX2" fmla="*/ 437449 w 2160240"/>
              <a:gd name="connsiteY2" fmla="*/ 891929 h 1944216"/>
              <a:gd name="connsiteX3" fmla="*/ 999941 w 2160240"/>
              <a:gd name="connsiteY3" fmla="*/ 891929 h 1944216"/>
              <a:gd name="connsiteX4" fmla="*/ 999941 w 2160240"/>
              <a:gd name="connsiteY4" fmla="*/ 437449 h 1944216"/>
              <a:gd name="connsiteX5" fmla="*/ 642671 w 2160240"/>
              <a:gd name="connsiteY5" fmla="*/ 437449 h 1944216"/>
              <a:gd name="connsiteX6" fmla="*/ 1080120 w 2160240"/>
              <a:gd name="connsiteY6" fmla="*/ 0 h 1944216"/>
              <a:gd name="connsiteX7" fmla="*/ 1282042 w 2160240"/>
              <a:gd name="connsiteY7" fmla="*/ 465158 h 1944216"/>
              <a:gd name="connsiteX8" fmla="*/ 1160299 w 2160240"/>
              <a:gd name="connsiteY8" fmla="*/ 437449 h 1944216"/>
              <a:gd name="connsiteX9" fmla="*/ 1160299 w 2160240"/>
              <a:gd name="connsiteY9" fmla="*/ 891929 h 1944216"/>
              <a:gd name="connsiteX10" fmla="*/ 1722791 w 2160240"/>
              <a:gd name="connsiteY10" fmla="*/ 891929 h 1944216"/>
              <a:gd name="connsiteX11" fmla="*/ 1722791 w 2160240"/>
              <a:gd name="connsiteY11" fmla="*/ 534659 h 1944216"/>
              <a:gd name="connsiteX12" fmla="*/ 2160240 w 2160240"/>
              <a:gd name="connsiteY12" fmla="*/ 972108 h 1944216"/>
              <a:gd name="connsiteX13" fmla="*/ 1722791 w 2160240"/>
              <a:gd name="connsiteY13" fmla="*/ 1409557 h 1944216"/>
              <a:gd name="connsiteX14" fmla="*/ 1722791 w 2160240"/>
              <a:gd name="connsiteY14" fmla="*/ 1052287 h 1944216"/>
              <a:gd name="connsiteX15" fmla="*/ 1160299 w 2160240"/>
              <a:gd name="connsiteY15" fmla="*/ 1052287 h 1944216"/>
              <a:gd name="connsiteX16" fmla="*/ 1160299 w 2160240"/>
              <a:gd name="connsiteY16" fmla="*/ 1506767 h 1944216"/>
              <a:gd name="connsiteX17" fmla="*/ 1517569 w 2160240"/>
              <a:gd name="connsiteY17" fmla="*/ 1506767 h 1944216"/>
              <a:gd name="connsiteX18" fmla="*/ 1080120 w 2160240"/>
              <a:gd name="connsiteY18" fmla="*/ 1944216 h 1944216"/>
              <a:gd name="connsiteX19" fmla="*/ 642671 w 2160240"/>
              <a:gd name="connsiteY19" fmla="*/ 1506767 h 1944216"/>
              <a:gd name="connsiteX20" fmla="*/ 999941 w 2160240"/>
              <a:gd name="connsiteY20" fmla="*/ 1506767 h 1944216"/>
              <a:gd name="connsiteX21" fmla="*/ 999941 w 2160240"/>
              <a:gd name="connsiteY21" fmla="*/ 1052287 h 1944216"/>
              <a:gd name="connsiteX22" fmla="*/ 437449 w 2160240"/>
              <a:gd name="connsiteY22" fmla="*/ 1052287 h 1944216"/>
              <a:gd name="connsiteX23" fmla="*/ 437449 w 2160240"/>
              <a:gd name="connsiteY23" fmla="*/ 1409557 h 1944216"/>
              <a:gd name="connsiteX24" fmla="*/ 0 w 2160240"/>
              <a:gd name="connsiteY24" fmla="*/ 972108 h 1944216"/>
              <a:gd name="connsiteX0" fmla="*/ 0 w 2160240"/>
              <a:gd name="connsiteY0" fmla="*/ 972108 h 1944216"/>
              <a:gd name="connsiteX1" fmla="*/ 437449 w 2160240"/>
              <a:gd name="connsiteY1" fmla="*/ 534659 h 1944216"/>
              <a:gd name="connsiteX2" fmla="*/ 437449 w 2160240"/>
              <a:gd name="connsiteY2" fmla="*/ 891929 h 1944216"/>
              <a:gd name="connsiteX3" fmla="*/ 999941 w 2160240"/>
              <a:gd name="connsiteY3" fmla="*/ 891929 h 1944216"/>
              <a:gd name="connsiteX4" fmla="*/ 999941 w 2160240"/>
              <a:gd name="connsiteY4" fmla="*/ 437449 h 1944216"/>
              <a:gd name="connsiteX5" fmla="*/ 975180 w 2160240"/>
              <a:gd name="connsiteY5" fmla="*/ 465158 h 1944216"/>
              <a:gd name="connsiteX6" fmla="*/ 1080120 w 2160240"/>
              <a:gd name="connsiteY6" fmla="*/ 0 h 1944216"/>
              <a:gd name="connsiteX7" fmla="*/ 1282042 w 2160240"/>
              <a:gd name="connsiteY7" fmla="*/ 465158 h 1944216"/>
              <a:gd name="connsiteX8" fmla="*/ 1160299 w 2160240"/>
              <a:gd name="connsiteY8" fmla="*/ 437449 h 1944216"/>
              <a:gd name="connsiteX9" fmla="*/ 1160299 w 2160240"/>
              <a:gd name="connsiteY9" fmla="*/ 891929 h 1944216"/>
              <a:gd name="connsiteX10" fmla="*/ 1722791 w 2160240"/>
              <a:gd name="connsiteY10" fmla="*/ 891929 h 1944216"/>
              <a:gd name="connsiteX11" fmla="*/ 1722791 w 2160240"/>
              <a:gd name="connsiteY11" fmla="*/ 534659 h 1944216"/>
              <a:gd name="connsiteX12" fmla="*/ 2160240 w 2160240"/>
              <a:gd name="connsiteY12" fmla="*/ 972108 h 1944216"/>
              <a:gd name="connsiteX13" fmla="*/ 1722791 w 2160240"/>
              <a:gd name="connsiteY13" fmla="*/ 1409557 h 1944216"/>
              <a:gd name="connsiteX14" fmla="*/ 1722791 w 2160240"/>
              <a:gd name="connsiteY14" fmla="*/ 1052287 h 1944216"/>
              <a:gd name="connsiteX15" fmla="*/ 1160299 w 2160240"/>
              <a:gd name="connsiteY15" fmla="*/ 1052287 h 1944216"/>
              <a:gd name="connsiteX16" fmla="*/ 1160299 w 2160240"/>
              <a:gd name="connsiteY16" fmla="*/ 1506767 h 1944216"/>
              <a:gd name="connsiteX17" fmla="*/ 1517569 w 2160240"/>
              <a:gd name="connsiteY17" fmla="*/ 1506767 h 1944216"/>
              <a:gd name="connsiteX18" fmla="*/ 1080120 w 2160240"/>
              <a:gd name="connsiteY18" fmla="*/ 1944216 h 1944216"/>
              <a:gd name="connsiteX19" fmla="*/ 642671 w 2160240"/>
              <a:gd name="connsiteY19" fmla="*/ 1506767 h 1944216"/>
              <a:gd name="connsiteX20" fmla="*/ 999941 w 2160240"/>
              <a:gd name="connsiteY20" fmla="*/ 1506767 h 1944216"/>
              <a:gd name="connsiteX21" fmla="*/ 999941 w 2160240"/>
              <a:gd name="connsiteY21" fmla="*/ 1052287 h 1944216"/>
              <a:gd name="connsiteX22" fmla="*/ 437449 w 2160240"/>
              <a:gd name="connsiteY22" fmla="*/ 1052287 h 1944216"/>
              <a:gd name="connsiteX23" fmla="*/ 437449 w 2160240"/>
              <a:gd name="connsiteY23" fmla="*/ 1409557 h 1944216"/>
              <a:gd name="connsiteX24" fmla="*/ 0 w 2160240"/>
              <a:gd name="connsiteY24" fmla="*/ 972108 h 1944216"/>
              <a:gd name="connsiteX0" fmla="*/ 0 w 2160240"/>
              <a:gd name="connsiteY0" fmla="*/ 972108 h 1944216"/>
              <a:gd name="connsiteX1" fmla="*/ 437449 w 2160240"/>
              <a:gd name="connsiteY1" fmla="*/ 534659 h 1944216"/>
              <a:gd name="connsiteX2" fmla="*/ 437449 w 2160240"/>
              <a:gd name="connsiteY2" fmla="*/ 891929 h 1944216"/>
              <a:gd name="connsiteX3" fmla="*/ 999941 w 2160240"/>
              <a:gd name="connsiteY3" fmla="*/ 891929 h 1944216"/>
              <a:gd name="connsiteX4" fmla="*/ 999941 w 2160240"/>
              <a:gd name="connsiteY4" fmla="*/ 437449 h 1944216"/>
              <a:gd name="connsiteX5" fmla="*/ 975180 w 2160240"/>
              <a:gd name="connsiteY5" fmla="*/ 465158 h 1944216"/>
              <a:gd name="connsiteX6" fmla="*/ 1080120 w 2160240"/>
              <a:gd name="connsiteY6" fmla="*/ 0 h 1944216"/>
              <a:gd name="connsiteX7" fmla="*/ 1101933 w 2160240"/>
              <a:gd name="connsiteY7" fmla="*/ 465158 h 1944216"/>
              <a:gd name="connsiteX8" fmla="*/ 1160299 w 2160240"/>
              <a:gd name="connsiteY8" fmla="*/ 437449 h 1944216"/>
              <a:gd name="connsiteX9" fmla="*/ 1160299 w 2160240"/>
              <a:gd name="connsiteY9" fmla="*/ 891929 h 1944216"/>
              <a:gd name="connsiteX10" fmla="*/ 1722791 w 2160240"/>
              <a:gd name="connsiteY10" fmla="*/ 891929 h 1944216"/>
              <a:gd name="connsiteX11" fmla="*/ 1722791 w 2160240"/>
              <a:gd name="connsiteY11" fmla="*/ 534659 h 1944216"/>
              <a:gd name="connsiteX12" fmla="*/ 2160240 w 2160240"/>
              <a:gd name="connsiteY12" fmla="*/ 972108 h 1944216"/>
              <a:gd name="connsiteX13" fmla="*/ 1722791 w 2160240"/>
              <a:gd name="connsiteY13" fmla="*/ 1409557 h 1944216"/>
              <a:gd name="connsiteX14" fmla="*/ 1722791 w 2160240"/>
              <a:gd name="connsiteY14" fmla="*/ 1052287 h 1944216"/>
              <a:gd name="connsiteX15" fmla="*/ 1160299 w 2160240"/>
              <a:gd name="connsiteY15" fmla="*/ 1052287 h 1944216"/>
              <a:gd name="connsiteX16" fmla="*/ 1160299 w 2160240"/>
              <a:gd name="connsiteY16" fmla="*/ 1506767 h 1944216"/>
              <a:gd name="connsiteX17" fmla="*/ 1517569 w 2160240"/>
              <a:gd name="connsiteY17" fmla="*/ 1506767 h 1944216"/>
              <a:gd name="connsiteX18" fmla="*/ 1080120 w 2160240"/>
              <a:gd name="connsiteY18" fmla="*/ 1944216 h 1944216"/>
              <a:gd name="connsiteX19" fmla="*/ 642671 w 2160240"/>
              <a:gd name="connsiteY19" fmla="*/ 1506767 h 1944216"/>
              <a:gd name="connsiteX20" fmla="*/ 999941 w 2160240"/>
              <a:gd name="connsiteY20" fmla="*/ 1506767 h 1944216"/>
              <a:gd name="connsiteX21" fmla="*/ 999941 w 2160240"/>
              <a:gd name="connsiteY21" fmla="*/ 1052287 h 1944216"/>
              <a:gd name="connsiteX22" fmla="*/ 437449 w 2160240"/>
              <a:gd name="connsiteY22" fmla="*/ 1052287 h 1944216"/>
              <a:gd name="connsiteX23" fmla="*/ 437449 w 2160240"/>
              <a:gd name="connsiteY23" fmla="*/ 1409557 h 1944216"/>
              <a:gd name="connsiteX24" fmla="*/ 0 w 2160240"/>
              <a:gd name="connsiteY24" fmla="*/ 972108 h 1944216"/>
              <a:gd name="connsiteX0" fmla="*/ 0 w 2160240"/>
              <a:gd name="connsiteY0" fmla="*/ 764290 h 1736398"/>
              <a:gd name="connsiteX1" fmla="*/ 437449 w 2160240"/>
              <a:gd name="connsiteY1" fmla="*/ 326841 h 1736398"/>
              <a:gd name="connsiteX2" fmla="*/ 437449 w 2160240"/>
              <a:gd name="connsiteY2" fmla="*/ 684111 h 1736398"/>
              <a:gd name="connsiteX3" fmla="*/ 999941 w 2160240"/>
              <a:gd name="connsiteY3" fmla="*/ 684111 h 1736398"/>
              <a:gd name="connsiteX4" fmla="*/ 999941 w 2160240"/>
              <a:gd name="connsiteY4" fmla="*/ 229631 h 1736398"/>
              <a:gd name="connsiteX5" fmla="*/ 975180 w 2160240"/>
              <a:gd name="connsiteY5" fmla="*/ 257340 h 1736398"/>
              <a:gd name="connsiteX6" fmla="*/ 1052411 w 2160240"/>
              <a:gd name="connsiteY6" fmla="*/ 0 h 1736398"/>
              <a:gd name="connsiteX7" fmla="*/ 1101933 w 2160240"/>
              <a:gd name="connsiteY7" fmla="*/ 257340 h 1736398"/>
              <a:gd name="connsiteX8" fmla="*/ 1160299 w 2160240"/>
              <a:gd name="connsiteY8" fmla="*/ 229631 h 1736398"/>
              <a:gd name="connsiteX9" fmla="*/ 1160299 w 2160240"/>
              <a:gd name="connsiteY9" fmla="*/ 684111 h 1736398"/>
              <a:gd name="connsiteX10" fmla="*/ 1722791 w 2160240"/>
              <a:gd name="connsiteY10" fmla="*/ 684111 h 1736398"/>
              <a:gd name="connsiteX11" fmla="*/ 1722791 w 2160240"/>
              <a:gd name="connsiteY11" fmla="*/ 326841 h 1736398"/>
              <a:gd name="connsiteX12" fmla="*/ 2160240 w 2160240"/>
              <a:gd name="connsiteY12" fmla="*/ 764290 h 1736398"/>
              <a:gd name="connsiteX13" fmla="*/ 1722791 w 2160240"/>
              <a:gd name="connsiteY13" fmla="*/ 1201739 h 1736398"/>
              <a:gd name="connsiteX14" fmla="*/ 1722791 w 2160240"/>
              <a:gd name="connsiteY14" fmla="*/ 844469 h 1736398"/>
              <a:gd name="connsiteX15" fmla="*/ 1160299 w 2160240"/>
              <a:gd name="connsiteY15" fmla="*/ 844469 h 1736398"/>
              <a:gd name="connsiteX16" fmla="*/ 1160299 w 2160240"/>
              <a:gd name="connsiteY16" fmla="*/ 1298949 h 1736398"/>
              <a:gd name="connsiteX17" fmla="*/ 1517569 w 2160240"/>
              <a:gd name="connsiteY17" fmla="*/ 1298949 h 1736398"/>
              <a:gd name="connsiteX18" fmla="*/ 1080120 w 2160240"/>
              <a:gd name="connsiteY18" fmla="*/ 1736398 h 1736398"/>
              <a:gd name="connsiteX19" fmla="*/ 642671 w 2160240"/>
              <a:gd name="connsiteY19" fmla="*/ 1298949 h 1736398"/>
              <a:gd name="connsiteX20" fmla="*/ 999941 w 2160240"/>
              <a:gd name="connsiteY20" fmla="*/ 1298949 h 1736398"/>
              <a:gd name="connsiteX21" fmla="*/ 999941 w 2160240"/>
              <a:gd name="connsiteY21" fmla="*/ 844469 h 1736398"/>
              <a:gd name="connsiteX22" fmla="*/ 437449 w 2160240"/>
              <a:gd name="connsiteY22" fmla="*/ 844469 h 1736398"/>
              <a:gd name="connsiteX23" fmla="*/ 437449 w 2160240"/>
              <a:gd name="connsiteY23" fmla="*/ 1201739 h 1736398"/>
              <a:gd name="connsiteX24" fmla="*/ 0 w 2160240"/>
              <a:gd name="connsiteY24" fmla="*/ 764290 h 1736398"/>
              <a:gd name="connsiteX0" fmla="*/ 0 w 2160240"/>
              <a:gd name="connsiteY0" fmla="*/ 764290 h 1736398"/>
              <a:gd name="connsiteX1" fmla="*/ 437449 w 2160240"/>
              <a:gd name="connsiteY1" fmla="*/ 326841 h 1736398"/>
              <a:gd name="connsiteX2" fmla="*/ 437449 w 2160240"/>
              <a:gd name="connsiteY2" fmla="*/ 684111 h 1736398"/>
              <a:gd name="connsiteX3" fmla="*/ 999941 w 2160240"/>
              <a:gd name="connsiteY3" fmla="*/ 684111 h 1736398"/>
              <a:gd name="connsiteX4" fmla="*/ 999941 w 2160240"/>
              <a:gd name="connsiteY4" fmla="*/ 229631 h 1736398"/>
              <a:gd name="connsiteX5" fmla="*/ 975180 w 2160240"/>
              <a:gd name="connsiteY5" fmla="*/ 257340 h 1736398"/>
              <a:gd name="connsiteX6" fmla="*/ 1149393 w 2160240"/>
              <a:gd name="connsiteY6" fmla="*/ 0 h 1736398"/>
              <a:gd name="connsiteX7" fmla="*/ 1101933 w 2160240"/>
              <a:gd name="connsiteY7" fmla="*/ 257340 h 1736398"/>
              <a:gd name="connsiteX8" fmla="*/ 1160299 w 2160240"/>
              <a:gd name="connsiteY8" fmla="*/ 229631 h 1736398"/>
              <a:gd name="connsiteX9" fmla="*/ 1160299 w 2160240"/>
              <a:gd name="connsiteY9" fmla="*/ 684111 h 1736398"/>
              <a:gd name="connsiteX10" fmla="*/ 1722791 w 2160240"/>
              <a:gd name="connsiteY10" fmla="*/ 684111 h 1736398"/>
              <a:gd name="connsiteX11" fmla="*/ 1722791 w 2160240"/>
              <a:gd name="connsiteY11" fmla="*/ 326841 h 1736398"/>
              <a:gd name="connsiteX12" fmla="*/ 2160240 w 2160240"/>
              <a:gd name="connsiteY12" fmla="*/ 764290 h 1736398"/>
              <a:gd name="connsiteX13" fmla="*/ 1722791 w 2160240"/>
              <a:gd name="connsiteY13" fmla="*/ 1201739 h 1736398"/>
              <a:gd name="connsiteX14" fmla="*/ 1722791 w 2160240"/>
              <a:gd name="connsiteY14" fmla="*/ 844469 h 1736398"/>
              <a:gd name="connsiteX15" fmla="*/ 1160299 w 2160240"/>
              <a:gd name="connsiteY15" fmla="*/ 844469 h 1736398"/>
              <a:gd name="connsiteX16" fmla="*/ 1160299 w 2160240"/>
              <a:gd name="connsiteY16" fmla="*/ 1298949 h 1736398"/>
              <a:gd name="connsiteX17" fmla="*/ 1517569 w 2160240"/>
              <a:gd name="connsiteY17" fmla="*/ 1298949 h 1736398"/>
              <a:gd name="connsiteX18" fmla="*/ 1080120 w 2160240"/>
              <a:gd name="connsiteY18" fmla="*/ 1736398 h 1736398"/>
              <a:gd name="connsiteX19" fmla="*/ 642671 w 2160240"/>
              <a:gd name="connsiteY19" fmla="*/ 1298949 h 1736398"/>
              <a:gd name="connsiteX20" fmla="*/ 999941 w 2160240"/>
              <a:gd name="connsiteY20" fmla="*/ 1298949 h 1736398"/>
              <a:gd name="connsiteX21" fmla="*/ 999941 w 2160240"/>
              <a:gd name="connsiteY21" fmla="*/ 844469 h 1736398"/>
              <a:gd name="connsiteX22" fmla="*/ 437449 w 2160240"/>
              <a:gd name="connsiteY22" fmla="*/ 844469 h 1736398"/>
              <a:gd name="connsiteX23" fmla="*/ 437449 w 2160240"/>
              <a:gd name="connsiteY23" fmla="*/ 1201739 h 1736398"/>
              <a:gd name="connsiteX24" fmla="*/ 0 w 2160240"/>
              <a:gd name="connsiteY24" fmla="*/ 764290 h 1736398"/>
              <a:gd name="connsiteX0" fmla="*/ 0 w 2160240"/>
              <a:gd name="connsiteY0" fmla="*/ 534659 h 1506767"/>
              <a:gd name="connsiteX1" fmla="*/ 437449 w 2160240"/>
              <a:gd name="connsiteY1" fmla="*/ 97210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22791 w 2160240"/>
              <a:gd name="connsiteY11" fmla="*/ 97210 h 1506767"/>
              <a:gd name="connsiteX12" fmla="*/ 2160240 w 2160240"/>
              <a:gd name="connsiteY12" fmla="*/ 534659 h 1506767"/>
              <a:gd name="connsiteX13" fmla="*/ 1722791 w 2160240"/>
              <a:gd name="connsiteY13" fmla="*/ 972108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972108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22791 w 2160240"/>
              <a:gd name="connsiteY11" fmla="*/ 97210 h 1506767"/>
              <a:gd name="connsiteX12" fmla="*/ 2160240 w 2160240"/>
              <a:gd name="connsiteY12" fmla="*/ 534659 h 1506767"/>
              <a:gd name="connsiteX13" fmla="*/ 1722791 w 2160240"/>
              <a:gd name="connsiteY13" fmla="*/ 972108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972108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22791 w 2160240"/>
              <a:gd name="connsiteY11" fmla="*/ 97210 h 1506767"/>
              <a:gd name="connsiteX12" fmla="*/ 2160240 w 2160240"/>
              <a:gd name="connsiteY12" fmla="*/ 534659 h 1506767"/>
              <a:gd name="connsiteX13" fmla="*/ 1722791 w 2160240"/>
              <a:gd name="connsiteY13" fmla="*/ 972108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08937 w 2160240"/>
              <a:gd name="connsiteY11" fmla="*/ 186413 h 1506767"/>
              <a:gd name="connsiteX12" fmla="*/ 2160240 w 2160240"/>
              <a:gd name="connsiteY12" fmla="*/ 534659 h 1506767"/>
              <a:gd name="connsiteX13" fmla="*/ 1722791 w 2160240"/>
              <a:gd name="connsiteY13" fmla="*/ 972108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08937 w 2160240"/>
              <a:gd name="connsiteY11" fmla="*/ 186413 h 1506767"/>
              <a:gd name="connsiteX12" fmla="*/ 2160240 w 2160240"/>
              <a:gd name="connsiteY12" fmla="*/ 534659 h 1506767"/>
              <a:gd name="connsiteX13" fmla="*/ 1653519 w 2160240"/>
              <a:gd name="connsiteY13" fmla="*/ 827155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08937 w 2160240"/>
              <a:gd name="connsiteY11" fmla="*/ 186413 h 1506767"/>
              <a:gd name="connsiteX12" fmla="*/ 2160240 w 2160240"/>
              <a:gd name="connsiteY12" fmla="*/ 534659 h 1506767"/>
              <a:gd name="connsiteX13" fmla="*/ 1653519 w 2160240"/>
              <a:gd name="connsiteY13" fmla="*/ 827155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365169 w 2160240"/>
              <a:gd name="connsiteY17" fmla="*/ 1058167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08937 w 2160240"/>
              <a:gd name="connsiteY11" fmla="*/ 186413 h 1506767"/>
              <a:gd name="connsiteX12" fmla="*/ 2160240 w 2160240"/>
              <a:gd name="connsiteY12" fmla="*/ 534659 h 1506767"/>
              <a:gd name="connsiteX13" fmla="*/ 1653519 w 2160240"/>
              <a:gd name="connsiteY13" fmla="*/ 827155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365169 w 2160240"/>
              <a:gd name="connsiteY17" fmla="*/ 1058167 h 1506767"/>
              <a:gd name="connsiteX18" fmla="*/ 1080120 w 2160240"/>
              <a:gd name="connsiteY18" fmla="*/ 1506767 h 1506767"/>
              <a:gd name="connsiteX19" fmla="*/ 795071 w 2160240"/>
              <a:gd name="connsiteY19" fmla="*/ 105816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629603 h 1601711"/>
              <a:gd name="connsiteX1" fmla="*/ 451303 w 2160240"/>
              <a:gd name="connsiteY1" fmla="*/ 281357 h 1601711"/>
              <a:gd name="connsiteX2" fmla="*/ 437449 w 2160240"/>
              <a:gd name="connsiteY2" fmla="*/ 549424 h 1601711"/>
              <a:gd name="connsiteX3" fmla="*/ 999941 w 2160240"/>
              <a:gd name="connsiteY3" fmla="*/ 549424 h 1601711"/>
              <a:gd name="connsiteX4" fmla="*/ 999941 w 2160240"/>
              <a:gd name="connsiteY4" fmla="*/ 94944 h 1601711"/>
              <a:gd name="connsiteX5" fmla="*/ 975180 w 2160240"/>
              <a:gd name="connsiteY5" fmla="*/ 122653 h 1601711"/>
              <a:gd name="connsiteX6" fmla="*/ 1052411 w 2160240"/>
              <a:gd name="connsiteY6" fmla="*/ 142404 h 1601711"/>
              <a:gd name="connsiteX7" fmla="*/ 1060370 w 2160240"/>
              <a:gd name="connsiteY7" fmla="*/ 0 h 1601711"/>
              <a:gd name="connsiteX8" fmla="*/ 1160299 w 2160240"/>
              <a:gd name="connsiteY8" fmla="*/ 94944 h 1601711"/>
              <a:gd name="connsiteX9" fmla="*/ 1160299 w 2160240"/>
              <a:gd name="connsiteY9" fmla="*/ 549424 h 1601711"/>
              <a:gd name="connsiteX10" fmla="*/ 1722791 w 2160240"/>
              <a:gd name="connsiteY10" fmla="*/ 549424 h 1601711"/>
              <a:gd name="connsiteX11" fmla="*/ 1708937 w 2160240"/>
              <a:gd name="connsiteY11" fmla="*/ 281357 h 1601711"/>
              <a:gd name="connsiteX12" fmla="*/ 2160240 w 2160240"/>
              <a:gd name="connsiteY12" fmla="*/ 629603 h 1601711"/>
              <a:gd name="connsiteX13" fmla="*/ 1653519 w 2160240"/>
              <a:gd name="connsiteY13" fmla="*/ 922099 h 1601711"/>
              <a:gd name="connsiteX14" fmla="*/ 1722791 w 2160240"/>
              <a:gd name="connsiteY14" fmla="*/ 709782 h 1601711"/>
              <a:gd name="connsiteX15" fmla="*/ 1160299 w 2160240"/>
              <a:gd name="connsiteY15" fmla="*/ 709782 h 1601711"/>
              <a:gd name="connsiteX16" fmla="*/ 1160299 w 2160240"/>
              <a:gd name="connsiteY16" fmla="*/ 1164262 h 1601711"/>
              <a:gd name="connsiteX17" fmla="*/ 1365169 w 2160240"/>
              <a:gd name="connsiteY17" fmla="*/ 1153111 h 1601711"/>
              <a:gd name="connsiteX18" fmla="*/ 1080120 w 2160240"/>
              <a:gd name="connsiteY18" fmla="*/ 1601711 h 1601711"/>
              <a:gd name="connsiteX19" fmla="*/ 795071 w 2160240"/>
              <a:gd name="connsiteY19" fmla="*/ 1153112 h 1601711"/>
              <a:gd name="connsiteX20" fmla="*/ 999941 w 2160240"/>
              <a:gd name="connsiteY20" fmla="*/ 1164262 h 1601711"/>
              <a:gd name="connsiteX21" fmla="*/ 999941 w 2160240"/>
              <a:gd name="connsiteY21" fmla="*/ 709782 h 1601711"/>
              <a:gd name="connsiteX22" fmla="*/ 437449 w 2160240"/>
              <a:gd name="connsiteY22" fmla="*/ 709782 h 1601711"/>
              <a:gd name="connsiteX23" fmla="*/ 437449 w 2160240"/>
              <a:gd name="connsiteY23" fmla="*/ 933249 h 1601711"/>
              <a:gd name="connsiteX24" fmla="*/ 0 w 2160240"/>
              <a:gd name="connsiteY24" fmla="*/ 629603 h 1601711"/>
              <a:gd name="connsiteX0" fmla="*/ 0 w 2160240"/>
              <a:gd name="connsiteY0" fmla="*/ 629603 h 1601711"/>
              <a:gd name="connsiteX1" fmla="*/ 451303 w 2160240"/>
              <a:gd name="connsiteY1" fmla="*/ 281357 h 1601711"/>
              <a:gd name="connsiteX2" fmla="*/ 437449 w 2160240"/>
              <a:gd name="connsiteY2" fmla="*/ 549424 h 1601711"/>
              <a:gd name="connsiteX3" fmla="*/ 999941 w 2160240"/>
              <a:gd name="connsiteY3" fmla="*/ 549424 h 1601711"/>
              <a:gd name="connsiteX4" fmla="*/ 999941 w 2160240"/>
              <a:gd name="connsiteY4" fmla="*/ 94944 h 1601711"/>
              <a:gd name="connsiteX5" fmla="*/ 975180 w 2160240"/>
              <a:gd name="connsiteY5" fmla="*/ 122653 h 1601711"/>
              <a:gd name="connsiteX6" fmla="*/ 1052411 w 2160240"/>
              <a:gd name="connsiteY6" fmla="*/ 142404 h 1601711"/>
              <a:gd name="connsiteX7" fmla="*/ 1060370 w 2160240"/>
              <a:gd name="connsiteY7" fmla="*/ 0 h 1601711"/>
              <a:gd name="connsiteX8" fmla="*/ 1160299 w 2160240"/>
              <a:gd name="connsiteY8" fmla="*/ 20759 h 1601711"/>
              <a:gd name="connsiteX9" fmla="*/ 1160299 w 2160240"/>
              <a:gd name="connsiteY9" fmla="*/ 549424 h 1601711"/>
              <a:gd name="connsiteX10" fmla="*/ 1722791 w 2160240"/>
              <a:gd name="connsiteY10" fmla="*/ 549424 h 1601711"/>
              <a:gd name="connsiteX11" fmla="*/ 1708937 w 2160240"/>
              <a:gd name="connsiteY11" fmla="*/ 281357 h 1601711"/>
              <a:gd name="connsiteX12" fmla="*/ 2160240 w 2160240"/>
              <a:gd name="connsiteY12" fmla="*/ 629603 h 1601711"/>
              <a:gd name="connsiteX13" fmla="*/ 1653519 w 2160240"/>
              <a:gd name="connsiteY13" fmla="*/ 922099 h 1601711"/>
              <a:gd name="connsiteX14" fmla="*/ 1722791 w 2160240"/>
              <a:gd name="connsiteY14" fmla="*/ 709782 h 1601711"/>
              <a:gd name="connsiteX15" fmla="*/ 1160299 w 2160240"/>
              <a:gd name="connsiteY15" fmla="*/ 709782 h 1601711"/>
              <a:gd name="connsiteX16" fmla="*/ 1160299 w 2160240"/>
              <a:gd name="connsiteY16" fmla="*/ 1164262 h 1601711"/>
              <a:gd name="connsiteX17" fmla="*/ 1365169 w 2160240"/>
              <a:gd name="connsiteY17" fmla="*/ 1153111 h 1601711"/>
              <a:gd name="connsiteX18" fmla="*/ 1080120 w 2160240"/>
              <a:gd name="connsiteY18" fmla="*/ 1601711 h 1601711"/>
              <a:gd name="connsiteX19" fmla="*/ 795071 w 2160240"/>
              <a:gd name="connsiteY19" fmla="*/ 1153112 h 1601711"/>
              <a:gd name="connsiteX20" fmla="*/ 999941 w 2160240"/>
              <a:gd name="connsiteY20" fmla="*/ 1164262 h 1601711"/>
              <a:gd name="connsiteX21" fmla="*/ 999941 w 2160240"/>
              <a:gd name="connsiteY21" fmla="*/ 709782 h 1601711"/>
              <a:gd name="connsiteX22" fmla="*/ 437449 w 2160240"/>
              <a:gd name="connsiteY22" fmla="*/ 709782 h 1601711"/>
              <a:gd name="connsiteX23" fmla="*/ 437449 w 2160240"/>
              <a:gd name="connsiteY23" fmla="*/ 933249 h 1601711"/>
              <a:gd name="connsiteX24" fmla="*/ 0 w 2160240"/>
              <a:gd name="connsiteY24" fmla="*/ 629603 h 160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60240" h="1601711">
                <a:moveTo>
                  <a:pt x="0" y="629603"/>
                </a:moveTo>
                <a:lnTo>
                  <a:pt x="451303" y="281357"/>
                </a:lnTo>
                <a:lnTo>
                  <a:pt x="437449" y="549424"/>
                </a:lnTo>
                <a:lnTo>
                  <a:pt x="999941" y="549424"/>
                </a:lnTo>
                <a:lnTo>
                  <a:pt x="999941" y="94944"/>
                </a:lnTo>
                <a:lnTo>
                  <a:pt x="975180" y="122653"/>
                </a:lnTo>
                <a:lnTo>
                  <a:pt x="1052411" y="142404"/>
                </a:lnTo>
                <a:lnTo>
                  <a:pt x="1060370" y="0"/>
                </a:lnTo>
                <a:lnTo>
                  <a:pt x="1160299" y="20759"/>
                </a:lnTo>
                <a:lnTo>
                  <a:pt x="1160299" y="549424"/>
                </a:lnTo>
                <a:lnTo>
                  <a:pt x="1722791" y="549424"/>
                </a:lnTo>
                <a:lnTo>
                  <a:pt x="1708937" y="281357"/>
                </a:lnTo>
                <a:lnTo>
                  <a:pt x="2160240" y="629603"/>
                </a:lnTo>
                <a:lnTo>
                  <a:pt x="1653519" y="922099"/>
                </a:lnTo>
                <a:lnTo>
                  <a:pt x="1722791" y="709782"/>
                </a:lnTo>
                <a:lnTo>
                  <a:pt x="1160299" y="709782"/>
                </a:lnTo>
                <a:lnTo>
                  <a:pt x="1160299" y="1164262"/>
                </a:lnTo>
                <a:lnTo>
                  <a:pt x="1365169" y="1153111"/>
                </a:lnTo>
                <a:lnTo>
                  <a:pt x="1080120" y="1601711"/>
                </a:lnTo>
                <a:lnTo>
                  <a:pt x="795071" y="1153112"/>
                </a:lnTo>
                <a:lnTo>
                  <a:pt x="999941" y="1164262"/>
                </a:lnTo>
                <a:lnTo>
                  <a:pt x="999941" y="709782"/>
                </a:lnTo>
                <a:lnTo>
                  <a:pt x="437449" y="709782"/>
                </a:lnTo>
                <a:lnTo>
                  <a:pt x="437449" y="933249"/>
                </a:lnTo>
                <a:lnTo>
                  <a:pt x="0" y="629603"/>
                </a:lnTo>
                <a:close/>
              </a:path>
            </a:pathLst>
          </a:cu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284888" y="484533"/>
            <a:ext cx="5167431" cy="510778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Вариативность</a:t>
            </a:r>
            <a:r>
              <a:rPr lang="ru-RU" sz="24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 среды предполагает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92263" y="2551113"/>
            <a:ext cx="3187700" cy="5207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15000" y="1497013"/>
            <a:ext cx="2906713" cy="87312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algn="ctr" fontAlgn="auto">
              <a:spcBef>
                <a:spcPts val="384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2F3824"/>
              </a:solidFill>
            </a:endParaRPr>
          </a:p>
          <a:p>
            <a:pPr marL="91440" algn="ctr" fontAlgn="auto">
              <a:spcBef>
                <a:spcPts val="384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2F3824"/>
                </a:solidFill>
              </a:rPr>
              <a:t>Разнообразие материалов и игрушек для обеспечения свободного выбора детьми</a:t>
            </a:r>
          </a:p>
          <a:p>
            <a:pPr marL="91440" algn="ctr" fontAlgn="auto">
              <a:spcBef>
                <a:spcPts val="384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2F3824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55650" y="1446213"/>
            <a:ext cx="3024188" cy="90328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2F3824"/>
                </a:solidFill>
              </a:rPr>
              <a:t>Периодическую сменяемость игрового материала</a:t>
            </a:r>
          </a:p>
          <a:p>
            <a:pPr algn="ctr">
              <a:defRPr/>
            </a:pP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2534" name="Прямоугольник 8"/>
          <p:cNvSpPr>
            <a:spLocks noChangeArrowheads="1"/>
          </p:cNvSpPr>
          <p:nvPr/>
        </p:nvSpPr>
        <p:spPr bwMode="auto">
          <a:xfrm>
            <a:off x="1631950" y="2732088"/>
            <a:ext cx="32400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b="1">
                <a:solidFill>
                  <a:srgbClr val="2F3824"/>
                </a:solidFill>
                <a:latin typeface="Calibri" pitchFamily="34" charset="0"/>
              </a:rPr>
              <a:t>Наличие различных пространств</a:t>
            </a:r>
          </a:p>
        </p:txBody>
      </p:sp>
      <p:pic>
        <p:nvPicPr>
          <p:cNvPr id="225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2375" y="2544763"/>
            <a:ext cx="289718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127625" y="2732088"/>
            <a:ext cx="2801938" cy="339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altLang="ru-RU" sz="1600" b="1" dirty="0">
                <a:solidFill>
                  <a:srgbClr val="2F3824"/>
                </a:solidFill>
                <a:latin typeface="+mn-lt"/>
              </a:rPr>
              <a:t>Появление новых предметов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263141"/>
            <a:ext cx="3308324" cy="24804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552" y="3265488"/>
            <a:ext cx="3098336" cy="2323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четверенная стрелка 7"/>
          <p:cNvSpPr/>
          <p:nvPr/>
        </p:nvSpPr>
        <p:spPr>
          <a:xfrm>
            <a:off x="3924300" y="1022350"/>
            <a:ext cx="1668463" cy="1196975"/>
          </a:xfrm>
          <a:custGeom>
            <a:avLst/>
            <a:gdLst>
              <a:gd name="connsiteX0" fmla="*/ 0 w 2160240"/>
              <a:gd name="connsiteY0" fmla="*/ 972108 h 1944216"/>
              <a:gd name="connsiteX1" fmla="*/ 437449 w 2160240"/>
              <a:gd name="connsiteY1" fmla="*/ 534659 h 1944216"/>
              <a:gd name="connsiteX2" fmla="*/ 437449 w 2160240"/>
              <a:gd name="connsiteY2" fmla="*/ 891929 h 1944216"/>
              <a:gd name="connsiteX3" fmla="*/ 999941 w 2160240"/>
              <a:gd name="connsiteY3" fmla="*/ 891929 h 1944216"/>
              <a:gd name="connsiteX4" fmla="*/ 999941 w 2160240"/>
              <a:gd name="connsiteY4" fmla="*/ 437449 h 1944216"/>
              <a:gd name="connsiteX5" fmla="*/ 642671 w 2160240"/>
              <a:gd name="connsiteY5" fmla="*/ 437449 h 1944216"/>
              <a:gd name="connsiteX6" fmla="*/ 1080120 w 2160240"/>
              <a:gd name="connsiteY6" fmla="*/ 0 h 1944216"/>
              <a:gd name="connsiteX7" fmla="*/ 1517569 w 2160240"/>
              <a:gd name="connsiteY7" fmla="*/ 437449 h 1944216"/>
              <a:gd name="connsiteX8" fmla="*/ 1160299 w 2160240"/>
              <a:gd name="connsiteY8" fmla="*/ 437449 h 1944216"/>
              <a:gd name="connsiteX9" fmla="*/ 1160299 w 2160240"/>
              <a:gd name="connsiteY9" fmla="*/ 891929 h 1944216"/>
              <a:gd name="connsiteX10" fmla="*/ 1722791 w 2160240"/>
              <a:gd name="connsiteY10" fmla="*/ 891929 h 1944216"/>
              <a:gd name="connsiteX11" fmla="*/ 1722791 w 2160240"/>
              <a:gd name="connsiteY11" fmla="*/ 534659 h 1944216"/>
              <a:gd name="connsiteX12" fmla="*/ 2160240 w 2160240"/>
              <a:gd name="connsiteY12" fmla="*/ 972108 h 1944216"/>
              <a:gd name="connsiteX13" fmla="*/ 1722791 w 2160240"/>
              <a:gd name="connsiteY13" fmla="*/ 1409557 h 1944216"/>
              <a:gd name="connsiteX14" fmla="*/ 1722791 w 2160240"/>
              <a:gd name="connsiteY14" fmla="*/ 1052287 h 1944216"/>
              <a:gd name="connsiteX15" fmla="*/ 1160299 w 2160240"/>
              <a:gd name="connsiteY15" fmla="*/ 1052287 h 1944216"/>
              <a:gd name="connsiteX16" fmla="*/ 1160299 w 2160240"/>
              <a:gd name="connsiteY16" fmla="*/ 1506767 h 1944216"/>
              <a:gd name="connsiteX17" fmla="*/ 1517569 w 2160240"/>
              <a:gd name="connsiteY17" fmla="*/ 1506767 h 1944216"/>
              <a:gd name="connsiteX18" fmla="*/ 1080120 w 2160240"/>
              <a:gd name="connsiteY18" fmla="*/ 1944216 h 1944216"/>
              <a:gd name="connsiteX19" fmla="*/ 642671 w 2160240"/>
              <a:gd name="connsiteY19" fmla="*/ 1506767 h 1944216"/>
              <a:gd name="connsiteX20" fmla="*/ 999941 w 2160240"/>
              <a:gd name="connsiteY20" fmla="*/ 1506767 h 1944216"/>
              <a:gd name="connsiteX21" fmla="*/ 999941 w 2160240"/>
              <a:gd name="connsiteY21" fmla="*/ 1052287 h 1944216"/>
              <a:gd name="connsiteX22" fmla="*/ 437449 w 2160240"/>
              <a:gd name="connsiteY22" fmla="*/ 1052287 h 1944216"/>
              <a:gd name="connsiteX23" fmla="*/ 437449 w 2160240"/>
              <a:gd name="connsiteY23" fmla="*/ 1409557 h 1944216"/>
              <a:gd name="connsiteX24" fmla="*/ 0 w 2160240"/>
              <a:gd name="connsiteY24" fmla="*/ 972108 h 1944216"/>
              <a:gd name="connsiteX0" fmla="*/ 0 w 2160240"/>
              <a:gd name="connsiteY0" fmla="*/ 972108 h 1944216"/>
              <a:gd name="connsiteX1" fmla="*/ 437449 w 2160240"/>
              <a:gd name="connsiteY1" fmla="*/ 534659 h 1944216"/>
              <a:gd name="connsiteX2" fmla="*/ 437449 w 2160240"/>
              <a:gd name="connsiteY2" fmla="*/ 891929 h 1944216"/>
              <a:gd name="connsiteX3" fmla="*/ 999941 w 2160240"/>
              <a:gd name="connsiteY3" fmla="*/ 891929 h 1944216"/>
              <a:gd name="connsiteX4" fmla="*/ 999941 w 2160240"/>
              <a:gd name="connsiteY4" fmla="*/ 437449 h 1944216"/>
              <a:gd name="connsiteX5" fmla="*/ 642671 w 2160240"/>
              <a:gd name="connsiteY5" fmla="*/ 437449 h 1944216"/>
              <a:gd name="connsiteX6" fmla="*/ 1080120 w 2160240"/>
              <a:gd name="connsiteY6" fmla="*/ 0 h 1944216"/>
              <a:gd name="connsiteX7" fmla="*/ 1282042 w 2160240"/>
              <a:gd name="connsiteY7" fmla="*/ 465158 h 1944216"/>
              <a:gd name="connsiteX8" fmla="*/ 1160299 w 2160240"/>
              <a:gd name="connsiteY8" fmla="*/ 437449 h 1944216"/>
              <a:gd name="connsiteX9" fmla="*/ 1160299 w 2160240"/>
              <a:gd name="connsiteY9" fmla="*/ 891929 h 1944216"/>
              <a:gd name="connsiteX10" fmla="*/ 1722791 w 2160240"/>
              <a:gd name="connsiteY10" fmla="*/ 891929 h 1944216"/>
              <a:gd name="connsiteX11" fmla="*/ 1722791 w 2160240"/>
              <a:gd name="connsiteY11" fmla="*/ 534659 h 1944216"/>
              <a:gd name="connsiteX12" fmla="*/ 2160240 w 2160240"/>
              <a:gd name="connsiteY12" fmla="*/ 972108 h 1944216"/>
              <a:gd name="connsiteX13" fmla="*/ 1722791 w 2160240"/>
              <a:gd name="connsiteY13" fmla="*/ 1409557 h 1944216"/>
              <a:gd name="connsiteX14" fmla="*/ 1722791 w 2160240"/>
              <a:gd name="connsiteY14" fmla="*/ 1052287 h 1944216"/>
              <a:gd name="connsiteX15" fmla="*/ 1160299 w 2160240"/>
              <a:gd name="connsiteY15" fmla="*/ 1052287 h 1944216"/>
              <a:gd name="connsiteX16" fmla="*/ 1160299 w 2160240"/>
              <a:gd name="connsiteY16" fmla="*/ 1506767 h 1944216"/>
              <a:gd name="connsiteX17" fmla="*/ 1517569 w 2160240"/>
              <a:gd name="connsiteY17" fmla="*/ 1506767 h 1944216"/>
              <a:gd name="connsiteX18" fmla="*/ 1080120 w 2160240"/>
              <a:gd name="connsiteY18" fmla="*/ 1944216 h 1944216"/>
              <a:gd name="connsiteX19" fmla="*/ 642671 w 2160240"/>
              <a:gd name="connsiteY19" fmla="*/ 1506767 h 1944216"/>
              <a:gd name="connsiteX20" fmla="*/ 999941 w 2160240"/>
              <a:gd name="connsiteY20" fmla="*/ 1506767 h 1944216"/>
              <a:gd name="connsiteX21" fmla="*/ 999941 w 2160240"/>
              <a:gd name="connsiteY21" fmla="*/ 1052287 h 1944216"/>
              <a:gd name="connsiteX22" fmla="*/ 437449 w 2160240"/>
              <a:gd name="connsiteY22" fmla="*/ 1052287 h 1944216"/>
              <a:gd name="connsiteX23" fmla="*/ 437449 w 2160240"/>
              <a:gd name="connsiteY23" fmla="*/ 1409557 h 1944216"/>
              <a:gd name="connsiteX24" fmla="*/ 0 w 2160240"/>
              <a:gd name="connsiteY24" fmla="*/ 972108 h 1944216"/>
              <a:gd name="connsiteX0" fmla="*/ 0 w 2160240"/>
              <a:gd name="connsiteY0" fmla="*/ 972108 h 1944216"/>
              <a:gd name="connsiteX1" fmla="*/ 437449 w 2160240"/>
              <a:gd name="connsiteY1" fmla="*/ 534659 h 1944216"/>
              <a:gd name="connsiteX2" fmla="*/ 437449 w 2160240"/>
              <a:gd name="connsiteY2" fmla="*/ 891929 h 1944216"/>
              <a:gd name="connsiteX3" fmla="*/ 999941 w 2160240"/>
              <a:gd name="connsiteY3" fmla="*/ 891929 h 1944216"/>
              <a:gd name="connsiteX4" fmla="*/ 999941 w 2160240"/>
              <a:gd name="connsiteY4" fmla="*/ 437449 h 1944216"/>
              <a:gd name="connsiteX5" fmla="*/ 975180 w 2160240"/>
              <a:gd name="connsiteY5" fmla="*/ 465158 h 1944216"/>
              <a:gd name="connsiteX6" fmla="*/ 1080120 w 2160240"/>
              <a:gd name="connsiteY6" fmla="*/ 0 h 1944216"/>
              <a:gd name="connsiteX7" fmla="*/ 1282042 w 2160240"/>
              <a:gd name="connsiteY7" fmla="*/ 465158 h 1944216"/>
              <a:gd name="connsiteX8" fmla="*/ 1160299 w 2160240"/>
              <a:gd name="connsiteY8" fmla="*/ 437449 h 1944216"/>
              <a:gd name="connsiteX9" fmla="*/ 1160299 w 2160240"/>
              <a:gd name="connsiteY9" fmla="*/ 891929 h 1944216"/>
              <a:gd name="connsiteX10" fmla="*/ 1722791 w 2160240"/>
              <a:gd name="connsiteY10" fmla="*/ 891929 h 1944216"/>
              <a:gd name="connsiteX11" fmla="*/ 1722791 w 2160240"/>
              <a:gd name="connsiteY11" fmla="*/ 534659 h 1944216"/>
              <a:gd name="connsiteX12" fmla="*/ 2160240 w 2160240"/>
              <a:gd name="connsiteY12" fmla="*/ 972108 h 1944216"/>
              <a:gd name="connsiteX13" fmla="*/ 1722791 w 2160240"/>
              <a:gd name="connsiteY13" fmla="*/ 1409557 h 1944216"/>
              <a:gd name="connsiteX14" fmla="*/ 1722791 w 2160240"/>
              <a:gd name="connsiteY14" fmla="*/ 1052287 h 1944216"/>
              <a:gd name="connsiteX15" fmla="*/ 1160299 w 2160240"/>
              <a:gd name="connsiteY15" fmla="*/ 1052287 h 1944216"/>
              <a:gd name="connsiteX16" fmla="*/ 1160299 w 2160240"/>
              <a:gd name="connsiteY16" fmla="*/ 1506767 h 1944216"/>
              <a:gd name="connsiteX17" fmla="*/ 1517569 w 2160240"/>
              <a:gd name="connsiteY17" fmla="*/ 1506767 h 1944216"/>
              <a:gd name="connsiteX18" fmla="*/ 1080120 w 2160240"/>
              <a:gd name="connsiteY18" fmla="*/ 1944216 h 1944216"/>
              <a:gd name="connsiteX19" fmla="*/ 642671 w 2160240"/>
              <a:gd name="connsiteY19" fmla="*/ 1506767 h 1944216"/>
              <a:gd name="connsiteX20" fmla="*/ 999941 w 2160240"/>
              <a:gd name="connsiteY20" fmla="*/ 1506767 h 1944216"/>
              <a:gd name="connsiteX21" fmla="*/ 999941 w 2160240"/>
              <a:gd name="connsiteY21" fmla="*/ 1052287 h 1944216"/>
              <a:gd name="connsiteX22" fmla="*/ 437449 w 2160240"/>
              <a:gd name="connsiteY22" fmla="*/ 1052287 h 1944216"/>
              <a:gd name="connsiteX23" fmla="*/ 437449 w 2160240"/>
              <a:gd name="connsiteY23" fmla="*/ 1409557 h 1944216"/>
              <a:gd name="connsiteX24" fmla="*/ 0 w 2160240"/>
              <a:gd name="connsiteY24" fmla="*/ 972108 h 1944216"/>
              <a:gd name="connsiteX0" fmla="*/ 0 w 2160240"/>
              <a:gd name="connsiteY0" fmla="*/ 972108 h 1944216"/>
              <a:gd name="connsiteX1" fmla="*/ 437449 w 2160240"/>
              <a:gd name="connsiteY1" fmla="*/ 534659 h 1944216"/>
              <a:gd name="connsiteX2" fmla="*/ 437449 w 2160240"/>
              <a:gd name="connsiteY2" fmla="*/ 891929 h 1944216"/>
              <a:gd name="connsiteX3" fmla="*/ 999941 w 2160240"/>
              <a:gd name="connsiteY3" fmla="*/ 891929 h 1944216"/>
              <a:gd name="connsiteX4" fmla="*/ 999941 w 2160240"/>
              <a:gd name="connsiteY4" fmla="*/ 437449 h 1944216"/>
              <a:gd name="connsiteX5" fmla="*/ 975180 w 2160240"/>
              <a:gd name="connsiteY5" fmla="*/ 465158 h 1944216"/>
              <a:gd name="connsiteX6" fmla="*/ 1080120 w 2160240"/>
              <a:gd name="connsiteY6" fmla="*/ 0 h 1944216"/>
              <a:gd name="connsiteX7" fmla="*/ 1101933 w 2160240"/>
              <a:gd name="connsiteY7" fmla="*/ 465158 h 1944216"/>
              <a:gd name="connsiteX8" fmla="*/ 1160299 w 2160240"/>
              <a:gd name="connsiteY8" fmla="*/ 437449 h 1944216"/>
              <a:gd name="connsiteX9" fmla="*/ 1160299 w 2160240"/>
              <a:gd name="connsiteY9" fmla="*/ 891929 h 1944216"/>
              <a:gd name="connsiteX10" fmla="*/ 1722791 w 2160240"/>
              <a:gd name="connsiteY10" fmla="*/ 891929 h 1944216"/>
              <a:gd name="connsiteX11" fmla="*/ 1722791 w 2160240"/>
              <a:gd name="connsiteY11" fmla="*/ 534659 h 1944216"/>
              <a:gd name="connsiteX12" fmla="*/ 2160240 w 2160240"/>
              <a:gd name="connsiteY12" fmla="*/ 972108 h 1944216"/>
              <a:gd name="connsiteX13" fmla="*/ 1722791 w 2160240"/>
              <a:gd name="connsiteY13" fmla="*/ 1409557 h 1944216"/>
              <a:gd name="connsiteX14" fmla="*/ 1722791 w 2160240"/>
              <a:gd name="connsiteY14" fmla="*/ 1052287 h 1944216"/>
              <a:gd name="connsiteX15" fmla="*/ 1160299 w 2160240"/>
              <a:gd name="connsiteY15" fmla="*/ 1052287 h 1944216"/>
              <a:gd name="connsiteX16" fmla="*/ 1160299 w 2160240"/>
              <a:gd name="connsiteY16" fmla="*/ 1506767 h 1944216"/>
              <a:gd name="connsiteX17" fmla="*/ 1517569 w 2160240"/>
              <a:gd name="connsiteY17" fmla="*/ 1506767 h 1944216"/>
              <a:gd name="connsiteX18" fmla="*/ 1080120 w 2160240"/>
              <a:gd name="connsiteY18" fmla="*/ 1944216 h 1944216"/>
              <a:gd name="connsiteX19" fmla="*/ 642671 w 2160240"/>
              <a:gd name="connsiteY19" fmla="*/ 1506767 h 1944216"/>
              <a:gd name="connsiteX20" fmla="*/ 999941 w 2160240"/>
              <a:gd name="connsiteY20" fmla="*/ 1506767 h 1944216"/>
              <a:gd name="connsiteX21" fmla="*/ 999941 w 2160240"/>
              <a:gd name="connsiteY21" fmla="*/ 1052287 h 1944216"/>
              <a:gd name="connsiteX22" fmla="*/ 437449 w 2160240"/>
              <a:gd name="connsiteY22" fmla="*/ 1052287 h 1944216"/>
              <a:gd name="connsiteX23" fmla="*/ 437449 w 2160240"/>
              <a:gd name="connsiteY23" fmla="*/ 1409557 h 1944216"/>
              <a:gd name="connsiteX24" fmla="*/ 0 w 2160240"/>
              <a:gd name="connsiteY24" fmla="*/ 972108 h 1944216"/>
              <a:gd name="connsiteX0" fmla="*/ 0 w 2160240"/>
              <a:gd name="connsiteY0" fmla="*/ 764290 h 1736398"/>
              <a:gd name="connsiteX1" fmla="*/ 437449 w 2160240"/>
              <a:gd name="connsiteY1" fmla="*/ 326841 h 1736398"/>
              <a:gd name="connsiteX2" fmla="*/ 437449 w 2160240"/>
              <a:gd name="connsiteY2" fmla="*/ 684111 h 1736398"/>
              <a:gd name="connsiteX3" fmla="*/ 999941 w 2160240"/>
              <a:gd name="connsiteY3" fmla="*/ 684111 h 1736398"/>
              <a:gd name="connsiteX4" fmla="*/ 999941 w 2160240"/>
              <a:gd name="connsiteY4" fmla="*/ 229631 h 1736398"/>
              <a:gd name="connsiteX5" fmla="*/ 975180 w 2160240"/>
              <a:gd name="connsiteY5" fmla="*/ 257340 h 1736398"/>
              <a:gd name="connsiteX6" fmla="*/ 1052411 w 2160240"/>
              <a:gd name="connsiteY6" fmla="*/ 0 h 1736398"/>
              <a:gd name="connsiteX7" fmla="*/ 1101933 w 2160240"/>
              <a:gd name="connsiteY7" fmla="*/ 257340 h 1736398"/>
              <a:gd name="connsiteX8" fmla="*/ 1160299 w 2160240"/>
              <a:gd name="connsiteY8" fmla="*/ 229631 h 1736398"/>
              <a:gd name="connsiteX9" fmla="*/ 1160299 w 2160240"/>
              <a:gd name="connsiteY9" fmla="*/ 684111 h 1736398"/>
              <a:gd name="connsiteX10" fmla="*/ 1722791 w 2160240"/>
              <a:gd name="connsiteY10" fmla="*/ 684111 h 1736398"/>
              <a:gd name="connsiteX11" fmla="*/ 1722791 w 2160240"/>
              <a:gd name="connsiteY11" fmla="*/ 326841 h 1736398"/>
              <a:gd name="connsiteX12" fmla="*/ 2160240 w 2160240"/>
              <a:gd name="connsiteY12" fmla="*/ 764290 h 1736398"/>
              <a:gd name="connsiteX13" fmla="*/ 1722791 w 2160240"/>
              <a:gd name="connsiteY13" fmla="*/ 1201739 h 1736398"/>
              <a:gd name="connsiteX14" fmla="*/ 1722791 w 2160240"/>
              <a:gd name="connsiteY14" fmla="*/ 844469 h 1736398"/>
              <a:gd name="connsiteX15" fmla="*/ 1160299 w 2160240"/>
              <a:gd name="connsiteY15" fmla="*/ 844469 h 1736398"/>
              <a:gd name="connsiteX16" fmla="*/ 1160299 w 2160240"/>
              <a:gd name="connsiteY16" fmla="*/ 1298949 h 1736398"/>
              <a:gd name="connsiteX17" fmla="*/ 1517569 w 2160240"/>
              <a:gd name="connsiteY17" fmla="*/ 1298949 h 1736398"/>
              <a:gd name="connsiteX18" fmla="*/ 1080120 w 2160240"/>
              <a:gd name="connsiteY18" fmla="*/ 1736398 h 1736398"/>
              <a:gd name="connsiteX19" fmla="*/ 642671 w 2160240"/>
              <a:gd name="connsiteY19" fmla="*/ 1298949 h 1736398"/>
              <a:gd name="connsiteX20" fmla="*/ 999941 w 2160240"/>
              <a:gd name="connsiteY20" fmla="*/ 1298949 h 1736398"/>
              <a:gd name="connsiteX21" fmla="*/ 999941 w 2160240"/>
              <a:gd name="connsiteY21" fmla="*/ 844469 h 1736398"/>
              <a:gd name="connsiteX22" fmla="*/ 437449 w 2160240"/>
              <a:gd name="connsiteY22" fmla="*/ 844469 h 1736398"/>
              <a:gd name="connsiteX23" fmla="*/ 437449 w 2160240"/>
              <a:gd name="connsiteY23" fmla="*/ 1201739 h 1736398"/>
              <a:gd name="connsiteX24" fmla="*/ 0 w 2160240"/>
              <a:gd name="connsiteY24" fmla="*/ 764290 h 1736398"/>
              <a:gd name="connsiteX0" fmla="*/ 0 w 2160240"/>
              <a:gd name="connsiteY0" fmla="*/ 764290 h 1736398"/>
              <a:gd name="connsiteX1" fmla="*/ 437449 w 2160240"/>
              <a:gd name="connsiteY1" fmla="*/ 326841 h 1736398"/>
              <a:gd name="connsiteX2" fmla="*/ 437449 w 2160240"/>
              <a:gd name="connsiteY2" fmla="*/ 684111 h 1736398"/>
              <a:gd name="connsiteX3" fmla="*/ 999941 w 2160240"/>
              <a:gd name="connsiteY3" fmla="*/ 684111 h 1736398"/>
              <a:gd name="connsiteX4" fmla="*/ 999941 w 2160240"/>
              <a:gd name="connsiteY4" fmla="*/ 229631 h 1736398"/>
              <a:gd name="connsiteX5" fmla="*/ 975180 w 2160240"/>
              <a:gd name="connsiteY5" fmla="*/ 257340 h 1736398"/>
              <a:gd name="connsiteX6" fmla="*/ 1149393 w 2160240"/>
              <a:gd name="connsiteY6" fmla="*/ 0 h 1736398"/>
              <a:gd name="connsiteX7" fmla="*/ 1101933 w 2160240"/>
              <a:gd name="connsiteY7" fmla="*/ 257340 h 1736398"/>
              <a:gd name="connsiteX8" fmla="*/ 1160299 w 2160240"/>
              <a:gd name="connsiteY8" fmla="*/ 229631 h 1736398"/>
              <a:gd name="connsiteX9" fmla="*/ 1160299 w 2160240"/>
              <a:gd name="connsiteY9" fmla="*/ 684111 h 1736398"/>
              <a:gd name="connsiteX10" fmla="*/ 1722791 w 2160240"/>
              <a:gd name="connsiteY10" fmla="*/ 684111 h 1736398"/>
              <a:gd name="connsiteX11" fmla="*/ 1722791 w 2160240"/>
              <a:gd name="connsiteY11" fmla="*/ 326841 h 1736398"/>
              <a:gd name="connsiteX12" fmla="*/ 2160240 w 2160240"/>
              <a:gd name="connsiteY12" fmla="*/ 764290 h 1736398"/>
              <a:gd name="connsiteX13" fmla="*/ 1722791 w 2160240"/>
              <a:gd name="connsiteY13" fmla="*/ 1201739 h 1736398"/>
              <a:gd name="connsiteX14" fmla="*/ 1722791 w 2160240"/>
              <a:gd name="connsiteY14" fmla="*/ 844469 h 1736398"/>
              <a:gd name="connsiteX15" fmla="*/ 1160299 w 2160240"/>
              <a:gd name="connsiteY15" fmla="*/ 844469 h 1736398"/>
              <a:gd name="connsiteX16" fmla="*/ 1160299 w 2160240"/>
              <a:gd name="connsiteY16" fmla="*/ 1298949 h 1736398"/>
              <a:gd name="connsiteX17" fmla="*/ 1517569 w 2160240"/>
              <a:gd name="connsiteY17" fmla="*/ 1298949 h 1736398"/>
              <a:gd name="connsiteX18" fmla="*/ 1080120 w 2160240"/>
              <a:gd name="connsiteY18" fmla="*/ 1736398 h 1736398"/>
              <a:gd name="connsiteX19" fmla="*/ 642671 w 2160240"/>
              <a:gd name="connsiteY19" fmla="*/ 1298949 h 1736398"/>
              <a:gd name="connsiteX20" fmla="*/ 999941 w 2160240"/>
              <a:gd name="connsiteY20" fmla="*/ 1298949 h 1736398"/>
              <a:gd name="connsiteX21" fmla="*/ 999941 w 2160240"/>
              <a:gd name="connsiteY21" fmla="*/ 844469 h 1736398"/>
              <a:gd name="connsiteX22" fmla="*/ 437449 w 2160240"/>
              <a:gd name="connsiteY22" fmla="*/ 844469 h 1736398"/>
              <a:gd name="connsiteX23" fmla="*/ 437449 w 2160240"/>
              <a:gd name="connsiteY23" fmla="*/ 1201739 h 1736398"/>
              <a:gd name="connsiteX24" fmla="*/ 0 w 2160240"/>
              <a:gd name="connsiteY24" fmla="*/ 764290 h 1736398"/>
              <a:gd name="connsiteX0" fmla="*/ 0 w 2160240"/>
              <a:gd name="connsiteY0" fmla="*/ 534659 h 1506767"/>
              <a:gd name="connsiteX1" fmla="*/ 437449 w 2160240"/>
              <a:gd name="connsiteY1" fmla="*/ 97210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22791 w 2160240"/>
              <a:gd name="connsiteY11" fmla="*/ 97210 h 1506767"/>
              <a:gd name="connsiteX12" fmla="*/ 2160240 w 2160240"/>
              <a:gd name="connsiteY12" fmla="*/ 534659 h 1506767"/>
              <a:gd name="connsiteX13" fmla="*/ 1722791 w 2160240"/>
              <a:gd name="connsiteY13" fmla="*/ 972108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972108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22791 w 2160240"/>
              <a:gd name="connsiteY11" fmla="*/ 97210 h 1506767"/>
              <a:gd name="connsiteX12" fmla="*/ 2160240 w 2160240"/>
              <a:gd name="connsiteY12" fmla="*/ 534659 h 1506767"/>
              <a:gd name="connsiteX13" fmla="*/ 1722791 w 2160240"/>
              <a:gd name="connsiteY13" fmla="*/ 972108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972108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22791 w 2160240"/>
              <a:gd name="connsiteY11" fmla="*/ 97210 h 1506767"/>
              <a:gd name="connsiteX12" fmla="*/ 2160240 w 2160240"/>
              <a:gd name="connsiteY12" fmla="*/ 534659 h 1506767"/>
              <a:gd name="connsiteX13" fmla="*/ 1722791 w 2160240"/>
              <a:gd name="connsiteY13" fmla="*/ 972108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08937 w 2160240"/>
              <a:gd name="connsiteY11" fmla="*/ 186413 h 1506767"/>
              <a:gd name="connsiteX12" fmla="*/ 2160240 w 2160240"/>
              <a:gd name="connsiteY12" fmla="*/ 534659 h 1506767"/>
              <a:gd name="connsiteX13" fmla="*/ 1722791 w 2160240"/>
              <a:gd name="connsiteY13" fmla="*/ 972108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08937 w 2160240"/>
              <a:gd name="connsiteY11" fmla="*/ 186413 h 1506767"/>
              <a:gd name="connsiteX12" fmla="*/ 2160240 w 2160240"/>
              <a:gd name="connsiteY12" fmla="*/ 534659 h 1506767"/>
              <a:gd name="connsiteX13" fmla="*/ 1653519 w 2160240"/>
              <a:gd name="connsiteY13" fmla="*/ 827155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517569 w 2160240"/>
              <a:gd name="connsiteY17" fmla="*/ 1069318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08937 w 2160240"/>
              <a:gd name="connsiteY11" fmla="*/ 186413 h 1506767"/>
              <a:gd name="connsiteX12" fmla="*/ 2160240 w 2160240"/>
              <a:gd name="connsiteY12" fmla="*/ 534659 h 1506767"/>
              <a:gd name="connsiteX13" fmla="*/ 1653519 w 2160240"/>
              <a:gd name="connsiteY13" fmla="*/ 827155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365169 w 2160240"/>
              <a:gd name="connsiteY17" fmla="*/ 1058167 h 1506767"/>
              <a:gd name="connsiteX18" fmla="*/ 1080120 w 2160240"/>
              <a:gd name="connsiteY18" fmla="*/ 1506767 h 1506767"/>
              <a:gd name="connsiteX19" fmla="*/ 642671 w 2160240"/>
              <a:gd name="connsiteY19" fmla="*/ 106931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534659 h 1506767"/>
              <a:gd name="connsiteX1" fmla="*/ 451303 w 2160240"/>
              <a:gd name="connsiteY1" fmla="*/ 186413 h 1506767"/>
              <a:gd name="connsiteX2" fmla="*/ 437449 w 2160240"/>
              <a:gd name="connsiteY2" fmla="*/ 454480 h 1506767"/>
              <a:gd name="connsiteX3" fmla="*/ 999941 w 2160240"/>
              <a:gd name="connsiteY3" fmla="*/ 454480 h 1506767"/>
              <a:gd name="connsiteX4" fmla="*/ 999941 w 2160240"/>
              <a:gd name="connsiteY4" fmla="*/ 0 h 1506767"/>
              <a:gd name="connsiteX5" fmla="*/ 975180 w 2160240"/>
              <a:gd name="connsiteY5" fmla="*/ 27709 h 1506767"/>
              <a:gd name="connsiteX6" fmla="*/ 1052411 w 2160240"/>
              <a:gd name="connsiteY6" fmla="*/ 47460 h 1506767"/>
              <a:gd name="connsiteX7" fmla="*/ 1101933 w 2160240"/>
              <a:gd name="connsiteY7" fmla="*/ 27709 h 1506767"/>
              <a:gd name="connsiteX8" fmla="*/ 1160299 w 2160240"/>
              <a:gd name="connsiteY8" fmla="*/ 0 h 1506767"/>
              <a:gd name="connsiteX9" fmla="*/ 1160299 w 2160240"/>
              <a:gd name="connsiteY9" fmla="*/ 454480 h 1506767"/>
              <a:gd name="connsiteX10" fmla="*/ 1722791 w 2160240"/>
              <a:gd name="connsiteY10" fmla="*/ 454480 h 1506767"/>
              <a:gd name="connsiteX11" fmla="*/ 1708937 w 2160240"/>
              <a:gd name="connsiteY11" fmla="*/ 186413 h 1506767"/>
              <a:gd name="connsiteX12" fmla="*/ 2160240 w 2160240"/>
              <a:gd name="connsiteY12" fmla="*/ 534659 h 1506767"/>
              <a:gd name="connsiteX13" fmla="*/ 1653519 w 2160240"/>
              <a:gd name="connsiteY13" fmla="*/ 827155 h 1506767"/>
              <a:gd name="connsiteX14" fmla="*/ 1722791 w 2160240"/>
              <a:gd name="connsiteY14" fmla="*/ 614838 h 1506767"/>
              <a:gd name="connsiteX15" fmla="*/ 1160299 w 2160240"/>
              <a:gd name="connsiteY15" fmla="*/ 614838 h 1506767"/>
              <a:gd name="connsiteX16" fmla="*/ 1160299 w 2160240"/>
              <a:gd name="connsiteY16" fmla="*/ 1069318 h 1506767"/>
              <a:gd name="connsiteX17" fmla="*/ 1365169 w 2160240"/>
              <a:gd name="connsiteY17" fmla="*/ 1058167 h 1506767"/>
              <a:gd name="connsiteX18" fmla="*/ 1080120 w 2160240"/>
              <a:gd name="connsiteY18" fmla="*/ 1506767 h 1506767"/>
              <a:gd name="connsiteX19" fmla="*/ 795071 w 2160240"/>
              <a:gd name="connsiteY19" fmla="*/ 1058168 h 1506767"/>
              <a:gd name="connsiteX20" fmla="*/ 999941 w 2160240"/>
              <a:gd name="connsiteY20" fmla="*/ 1069318 h 1506767"/>
              <a:gd name="connsiteX21" fmla="*/ 999941 w 2160240"/>
              <a:gd name="connsiteY21" fmla="*/ 614838 h 1506767"/>
              <a:gd name="connsiteX22" fmla="*/ 437449 w 2160240"/>
              <a:gd name="connsiteY22" fmla="*/ 614838 h 1506767"/>
              <a:gd name="connsiteX23" fmla="*/ 437449 w 2160240"/>
              <a:gd name="connsiteY23" fmla="*/ 838305 h 1506767"/>
              <a:gd name="connsiteX24" fmla="*/ 0 w 2160240"/>
              <a:gd name="connsiteY24" fmla="*/ 534659 h 1506767"/>
              <a:gd name="connsiteX0" fmla="*/ 0 w 2160240"/>
              <a:gd name="connsiteY0" fmla="*/ 629603 h 1601711"/>
              <a:gd name="connsiteX1" fmla="*/ 451303 w 2160240"/>
              <a:gd name="connsiteY1" fmla="*/ 281357 h 1601711"/>
              <a:gd name="connsiteX2" fmla="*/ 437449 w 2160240"/>
              <a:gd name="connsiteY2" fmla="*/ 549424 h 1601711"/>
              <a:gd name="connsiteX3" fmla="*/ 999941 w 2160240"/>
              <a:gd name="connsiteY3" fmla="*/ 549424 h 1601711"/>
              <a:gd name="connsiteX4" fmla="*/ 999941 w 2160240"/>
              <a:gd name="connsiteY4" fmla="*/ 94944 h 1601711"/>
              <a:gd name="connsiteX5" fmla="*/ 975180 w 2160240"/>
              <a:gd name="connsiteY5" fmla="*/ 122653 h 1601711"/>
              <a:gd name="connsiteX6" fmla="*/ 1052411 w 2160240"/>
              <a:gd name="connsiteY6" fmla="*/ 142404 h 1601711"/>
              <a:gd name="connsiteX7" fmla="*/ 1060370 w 2160240"/>
              <a:gd name="connsiteY7" fmla="*/ 0 h 1601711"/>
              <a:gd name="connsiteX8" fmla="*/ 1160299 w 2160240"/>
              <a:gd name="connsiteY8" fmla="*/ 94944 h 1601711"/>
              <a:gd name="connsiteX9" fmla="*/ 1160299 w 2160240"/>
              <a:gd name="connsiteY9" fmla="*/ 549424 h 1601711"/>
              <a:gd name="connsiteX10" fmla="*/ 1722791 w 2160240"/>
              <a:gd name="connsiteY10" fmla="*/ 549424 h 1601711"/>
              <a:gd name="connsiteX11" fmla="*/ 1708937 w 2160240"/>
              <a:gd name="connsiteY11" fmla="*/ 281357 h 1601711"/>
              <a:gd name="connsiteX12" fmla="*/ 2160240 w 2160240"/>
              <a:gd name="connsiteY12" fmla="*/ 629603 h 1601711"/>
              <a:gd name="connsiteX13" fmla="*/ 1653519 w 2160240"/>
              <a:gd name="connsiteY13" fmla="*/ 922099 h 1601711"/>
              <a:gd name="connsiteX14" fmla="*/ 1722791 w 2160240"/>
              <a:gd name="connsiteY14" fmla="*/ 709782 h 1601711"/>
              <a:gd name="connsiteX15" fmla="*/ 1160299 w 2160240"/>
              <a:gd name="connsiteY15" fmla="*/ 709782 h 1601711"/>
              <a:gd name="connsiteX16" fmla="*/ 1160299 w 2160240"/>
              <a:gd name="connsiteY16" fmla="*/ 1164262 h 1601711"/>
              <a:gd name="connsiteX17" fmla="*/ 1365169 w 2160240"/>
              <a:gd name="connsiteY17" fmla="*/ 1153111 h 1601711"/>
              <a:gd name="connsiteX18" fmla="*/ 1080120 w 2160240"/>
              <a:gd name="connsiteY18" fmla="*/ 1601711 h 1601711"/>
              <a:gd name="connsiteX19" fmla="*/ 795071 w 2160240"/>
              <a:gd name="connsiteY19" fmla="*/ 1153112 h 1601711"/>
              <a:gd name="connsiteX20" fmla="*/ 999941 w 2160240"/>
              <a:gd name="connsiteY20" fmla="*/ 1164262 h 1601711"/>
              <a:gd name="connsiteX21" fmla="*/ 999941 w 2160240"/>
              <a:gd name="connsiteY21" fmla="*/ 709782 h 1601711"/>
              <a:gd name="connsiteX22" fmla="*/ 437449 w 2160240"/>
              <a:gd name="connsiteY22" fmla="*/ 709782 h 1601711"/>
              <a:gd name="connsiteX23" fmla="*/ 437449 w 2160240"/>
              <a:gd name="connsiteY23" fmla="*/ 933249 h 1601711"/>
              <a:gd name="connsiteX24" fmla="*/ 0 w 2160240"/>
              <a:gd name="connsiteY24" fmla="*/ 629603 h 160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60240" h="1601711">
                <a:moveTo>
                  <a:pt x="0" y="629603"/>
                </a:moveTo>
                <a:lnTo>
                  <a:pt x="451303" y="281357"/>
                </a:lnTo>
                <a:lnTo>
                  <a:pt x="437449" y="549424"/>
                </a:lnTo>
                <a:lnTo>
                  <a:pt x="999941" y="549424"/>
                </a:lnTo>
                <a:lnTo>
                  <a:pt x="999941" y="94944"/>
                </a:lnTo>
                <a:lnTo>
                  <a:pt x="975180" y="122653"/>
                </a:lnTo>
                <a:lnTo>
                  <a:pt x="1052411" y="142404"/>
                </a:lnTo>
                <a:lnTo>
                  <a:pt x="1060370" y="0"/>
                </a:lnTo>
                <a:lnTo>
                  <a:pt x="1160299" y="94944"/>
                </a:lnTo>
                <a:lnTo>
                  <a:pt x="1160299" y="549424"/>
                </a:lnTo>
                <a:lnTo>
                  <a:pt x="1722791" y="549424"/>
                </a:lnTo>
                <a:lnTo>
                  <a:pt x="1708937" y="281357"/>
                </a:lnTo>
                <a:lnTo>
                  <a:pt x="2160240" y="629603"/>
                </a:lnTo>
                <a:lnTo>
                  <a:pt x="1653519" y="922099"/>
                </a:lnTo>
                <a:lnTo>
                  <a:pt x="1722791" y="709782"/>
                </a:lnTo>
                <a:lnTo>
                  <a:pt x="1160299" y="709782"/>
                </a:lnTo>
                <a:lnTo>
                  <a:pt x="1160299" y="1164262"/>
                </a:lnTo>
                <a:lnTo>
                  <a:pt x="1365169" y="1153111"/>
                </a:lnTo>
                <a:lnTo>
                  <a:pt x="1080120" y="1601711"/>
                </a:lnTo>
                <a:lnTo>
                  <a:pt x="795071" y="1153112"/>
                </a:lnTo>
                <a:lnTo>
                  <a:pt x="999941" y="1164262"/>
                </a:lnTo>
                <a:lnTo>
                  <a:pt x="999941" y="709782"/>
                </a:lnTo>
                <a:lnTo>
                  <a:pt x="437449" y="709782"/>
                </a:lnTo>
                <a:lnTo>
                  <a:pt x="437449" y="933249"/>
                </a:lnTo>
                <a:lnTo>
                  <a:pt x="0" y="629603"/>
                </a:lnTo>
                <a:close/>
              </a:path>
            </a:pathLst>
          </a:cu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303748" y="620688"/>
            <a:ext cx="5167431" cy="510778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Доступность</a:t>
            </a:r>
            <a:r>
              <a:rPr lang="ru-RU" sz="24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 среды предполагает: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4213" y="1381125"/>
            <a:ext cx="3240087" cy="125571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697538" y="1381125"/>
            <a:ext cx="2906712" cy="14001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1440" algn="ctr" fontAlgn="auto">
              <a:spcBef>
                <a:spcPts val="384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</a:rPr>
              <a:t>свободный доступ детей к играм, игрушкам, материалам, пособиям, обеспечивающим все основные виды детской активности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62338" y="2544763"/>
            <a:ext cx="2592387" cy="10985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</a:rPr>
              <a:t>исправность и сохранность материалов и оборудования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4213" y="1514475"/>
            <a:ext cx="3240087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defRPr/>
            </a:pPr>
            <a:r>
              <a:rPr lang="ru-RU" sz="1600" b="1" dirty="0">
                <a:solidFill>
                  <a:srgbClr val="002060"/>
                </a:solidFill>
                <a:latin typeface="+mn-lt"/>
              </a:rPr>
              <a:t>доступность для воспитанников</a:t>
            </a:r>
          </a:p>
          <a:p>
            <a:pPr fontAlgn="auto">
              <a:defRPr/>
            </a:pPr>
            <a:r>
              <a:rPr lang="ru-RU" sz="1600" b="1" dirty="0">
                <a:solidFill>
                  <a:srgbClr val="002060"/>
                </a:solidFill>
                <a:latin typeface="+mn-lt"/>
              </a:rPr>
              <a:t>  всех помещений, где </a:t>
            </a:r>
          </a:p>
          <a:p>
            <a:pPr fontAlgn="auto">
              <a:defRPr/>
            </a:pPr>
            <a:r>
              <a:rPr lang="ru-RU" sz="1600" b="1" dirty="0">
                <a:solidFill>
                  <a:srgbClr val="002060"/>
                </a:solidFill>
                <a:latin typeface="+mn-lt"/>
              </a:rPr>
              <a:t>осуществляется образовательная деятельность</a:t>
            </a:r>
            <a:endParaRPr lang="ru-RU" sz="16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2855099"/>
            <a:ext cx="2922786" cy="21920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133" y="2935772"/>
            <a:ext cx="2416854" cy="18120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215" y="3843809"/>
            <a:ext cx="2474510" cy="1855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18173" y="332656"/>
            <a:ext cx="763284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Примерные центры,  созданные  в группе по образовательным областям в свете требований 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33600" y="1220788"/>
            <a:ext cx="55927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j-lt"/>
              </a:rPr>
              <a:t>Социально-коммуникативное развитие:</a:t>
            </a:r>
            <a:endParaRPr lang="ru-RU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59833" y="1708150"/>
            <a:ext cx="58698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000" b="1" dirty="0">
                <a:solidFill>
                  <a:srgbClr val="083802"/>
                </a:solidFill>
                <a:latin typeface="Calibri" pitchFamily="34" charset="0"/>
              </a:rPr>
              <a:t>Центр безопасности</a:t>
            </a:r>
            <a:endParaRPr lang="ru-RU" sz="2000" b="1" dirty="0">
              <a:solidFill>
                <a:srgbClr val="08380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221088"/>
            <a:ext cx="2799165" cy="20987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687" y="2173139"/>
            <a:ext cx="4007334" cy="18033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87548"/>
            <a:ext cx="3096344" cy="2321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18173" y="332656"/>
            <a:ext cx="763284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Примерные центры,  созданные  в группе по образовательным областям в свете требований 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33600" y="1220788"/>
            <a:ext cx="55927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j-lt"/>
              </a:rPr>
              <a:t>Социально-коммуникативное развитие:</a:t>
            </a:r>
            <a:endParaRPr lang="ru-RU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8173" y="1682750"/>
            <a:ext cx="781426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ru-RU" sz="2000" b="1" dirty="0" smtClean="0">
                <a:solidFill>
                  <a:srgbClr val="083802"/>
                </a:solidFill>
                <a:latin typeface="+mn-lt"/>
              </a:rPr>
              <a:t>Окно природы                  Центр </a:t>
            </a:r>
            <a:r>
              <a:rPr lang="ru-RU" sz="2000" b="1" dirty="0">
                <a:solidFill>
                  <a:srgbClr val="083802"/>
                </a:solidFill>
                <a:latin typeface="+mn-lt"/>
              </a:rPr>
              <a:t>труда, уголок дежурств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583" y="2348880"/>
            <a:ext cx="4096455" cy="23042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64" y="2177394"/>
            <a:ext cx="2845715" cy="21336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311015"/>
            <a:ext cx="2915816" cy="21861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18173" y="332656"/>
            <a:ext cx="763284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Примерные центры,  созданные  в группе по образовательным областям в свете требований 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33600" y="1220788"/>
            <a:ext cx="55927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j-lt"/>
              </a:rPr>
              <a:t>Социально-коммуникативное развитие:</a:t>
            </a:r>
            <a:endParaRPr lang="ru-RU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8263" y="1787525"/>
            <a:ext cx="3421062" cy="5064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ru-RU" sz="2000" b="1" dirty="0">
                <a:solidFill>
                  <a:srgbClr val="083802"/>
                </a:solidFill>
                <a:latin typeface="+mn-lt"/>
              </a:rPr>
              <a:t>Центр развивающих игр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077" y="2398713"/>
            <a:ext cx="4067944" cy="30509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82751"/>
            <a:ext cx="2162832" cy="44825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18173" y="332656"/>
            <a:ext cx="763284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Примерные центры,  созданные  в группе по образовательным областям в свете требований 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33600" y="1220788"/>
            <a:ext cx="55927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j-lt"/>
              </a:rPr>
              <a:t>Социально-коммуникативное развитие:</a:t>
            </a:r>
            <a:endParaRPr lang="ru-RU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1790700"/>
            <a:ext cx="637212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ru-RU" sz="2000" b="1" dirty="0">
                <a:solidFill>
                  <a:srgbClr val="083802"/>
                </a:solidFill>
                <a:latin typeface="+mn-lt"/>
              </a:rPr>
              <a:t>Центр активности (центр сюжетно-ролевых игр)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708920"/>
            <a:ext cx="3968440" cy="22322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617" y="2759075"/>
            <a:ext cx="3639023" cy="2729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18173" y="332656"/>
            <a:ext cx="763284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Примерные центры,  созданные  в группе по образовательным областям в свете требований 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00388" y="1206500"/>
            <a:ext cx="37242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latin typeface="+mj-lt"/>
              </a:rPr>
              <a:t>Познавательное развитие</a:t>
            </a:r>
            <a:r>
              <a:rPr lang="ru-RU" dirty="0"/>
              <a:t>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06250" y="1515393"/>
            <a:ext cx="3887787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ru-RU" altLang="ru-RU" sz="2000" b="1" dirty="0">
                <a:solidFill>
                  <a:srgbClr val="083802"/>
                </a:solidFill>
                <a:latin typeface="+mn-lt"/>
              </a:rPr>
              <a:t>Уголок краеведения</a:t>
            </a:r>
          </a:p>
          <a:p>
            <a:pPr>
              <a:lnSpc>
                <a:spcPct val="150000"/>
              </a:lnSpc>
              <a:defRPr/>
            </a:pPr>
            <a:endParaRPr lang="ru-RU" altLang="ru-RU" sz="2000" b="1" dirty="0">
              <a:solidFill>
                <a:srgbClr val="083802"/>
              </a:solidFill>
              <a:latin typeface="+mn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865" y="2344581"/>
            <a:ext cx="3654138" cy="274060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23811"/>
            <a:ext cx="2571379" cy="44719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648072"/>
          </a:xfrm>
        </p:spPr>
        <p:txBody>
          <a:bodyPr/>
          <a:lstStyle/>
          <a:p>
            <a:r>
              <a:rPr lang="ru-RU" dirty="0" smtClean="0"/>
              <a:t>Музей «Русская изба»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915" y="3998963"/>
            <a:ext cx="3227851" cy="24208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885" y="1162803"/>
            <a:ext cx="3779912" cy="28349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08" y="2189098"/>
            <a:ext cx="2481256" cy="330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0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384" y="3619303"/>
            <a:ext cx="3599384" cy="26986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384" y="605422"/>
            <a:ext cx="4067944" cy="30500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80" y="2095125"/>
            <a:ext cx="4028104" cy="268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1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18173" y="332656"/>
            <a:ext cx="763284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Примерные центры,  созданные  в группе по образовательным областям в свете требований 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00388" y="1206500"/>
            <a:ext cx="37242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latin typeface="+mj-lt"/>
              </a:rPr>
              <a:t>Познавательное развитие</a:t>
            </a:r>
            <a:r>
              <a:rPr lang="ru-RU" dirty="0"/>
              <a:t>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11761" y="1557338"/>
            <a:ext cx="64083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ru-RU" altLang="ru-RU" sz="2000" b="1" dirty="0">
                <a:solidFill>
                  <a:srgbClr val="083802"/>
                </a:solidFill>
                <a:latin typeface="+mn-lt"/>
              </a:rPr>
              <a:t>Центр конструктивной деятельности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6" r="35000"/>
          <a:stretch/>
        </p:blipFill>
        <p:spPr>
          <a:xfrm>
            <a:off x="1691680" y="2219115"/>
            <a:ext cx="2232248" cy="35857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1" t="34855"/>
          <a:stretch/>
        </p:blipFill>
        <p:spPr>
          <a:xfrm>
            <a:off x="4209737" y="2508288"/>
            <a:ext cx="2812438" cy="30073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18173" y="332656"/>
            <a:ext cx="763284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Примерные центры,  созданные  в группе по образовательным областям в свете требований 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00388" y="1206500"/>
            <a:ext cx="37242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latin typeface="+mj-lt"/>
              </a:rPr>
              <a:t>Познавательное развитие</a:t>
            </a:r>
            <a:r>
              <a:rPr lang="ru-RU" dirty="0"/>
              <a:t>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27783" y="1557338"/>
            <a:ext cx="619236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ru-RU" altLang="ru-RU" sz="2000" b="1" dirty="0">
                <a:solidFill>
                  <a:srgbClr val="083802"/>
                </a:solidFill>
                <a:latin typeface="+mn-lt"/>
              </a:rPr>
              <a:t>Центр математического развития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109952"/>
            <a:ext cx="3359856" cy="18899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063" y="4077072"/>
            <a:ext cx="3584398" cy="20162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" t="29078" r="-2194" b="55618"/>
          <a:stretch/>
        </p:blipFill>
        <p:spPr>
          <a:xfrm>
            <a:off x="4036560" y="2183279"/>
            <a:ext cx="4574428" cy="1450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18173" y="332656"/>
            <a:ext cx="763284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Примерные центры,  созданные  в группе по образовательным областям в свете требований 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00388" y="1206500"/>
            <a:ext cx="37242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latin typeface="+mj-lt"/>
              </a:rPr>
              <a:t>Познавательное развитие</a:t>
            </a:r>
            <a:r>
              <a:rPr lang="ru-RU" dirty="0"/>
              <a:t>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83767" y="1557338"/>
            <a:ext cx="6336383" cy="1016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ru-RU" altLang="ru-RU" sz="2000" b="1" dirty="0">
                <a:solidFill>
                  <a:srgbClr val="083802"/>
                </a:solidFill>
                <a:latin typeface="+mn-lt"/>
              </a:rPr>
              <a:t>Центр экспериментирования</a:t>
            </a:r>
          </a:p>
          <a:p>
            <a:pPr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rgbClr val="083802"/>
                </a:solidFill>
                <a:latin typeface="+mn-lt"/>
              </a:rPr>
              <a:t>   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76872"/>
            <a:ext cx="3702844" cy="27762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276872"/>
            <a:ext cx="2339664" cy="3119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18173" y="332656"/>
            <a:ext cx="763284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Примерные центры,  созданные  в группе по образовательным областям в свете требований ФГОС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46463" y="1341438"/>
            <a:ext cx="263207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j-lt"/>
              </a:rPr>
              <a:t>Речевое развитие</a:t>
            </a:r>
            <a:r>
              <a:rPr lang="ru-RU" altLang="ru-RU" dirty="0"/>
              <a:t>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03649" y="1801813"/>
            <a:ext cx="70751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ru-RU" altLang="ru-RU" sz="2000" b="1" dirty="0">
                <a:latin typeface="+mn-lt"/>
              </a:rPr>
              <a:t>Центр речевого развития или уголок речи грамотности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73" y="2487777"/>
            <a:ext cx="4005727" cy="30042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83" b="42578"/>
          <a:stretch/>
        </p:blipFill>
        <p:spPr>
          <a:xfrm>
            <a:off x="4860032" y="3036322"/>
            <a:ext cx="3781256" cy="12255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18173" y="332656"/>
            <a:ext cx="763284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Примерные центры,  созданные  в группе по образовательным областям в свете требований ФГОС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42184" y="1223229"/>
            <a:ext cx="263207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j-lt"/>
              </a:rPr>
              <a:t>Речевое развитие</a:t>
            </a:r>
            <a:r>
              <a:rPr lang="ru-RU" altLang="ru-RU" dirty="0"/>
              <a:t>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1801813"/>
            <a:ext cx="585105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ru-RU" altLang="ru-RU" sz="2000" b="1" dirty="0">
                <a:latin typeface="+mn-lt"/>
              </a:rPr>
              <a:t>Центр книги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204864"/>
            <a:ext cx="3528392" cy="19847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104" y="2078812"/>
            <a:ext cx="2126410" cy="28352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410" y="4293096"/>
            <a:ext cx="2975711" cy="22317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18173" y="332656"/>
            <a:ext cx="763284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Примерные центры,  созданные  в группе по образовательным областям в свете требований ФГОС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87450" y="1179513"/>
            <a:ext cx="71628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j-lt"/>
              </a:rPr>
              <a:t>Художественно-эстетическое развитие включает:</a:t>
            </a:r>
            <a:endParaRPr lang="ru-RU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1484784"/>
            <a:ext cx="730696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ru-RU" sz="2000" b="1" dirty="0">
                <a:latin typeface="+mn-lt"/>
              </a:rPr>
              <a:t>Центр </a:t>
            </a:r>
            <a:r>
              <a:rPr lang="ru-RU" sz="2000" b="1" dirty="0" err="1" smtClean="0">
                <a:latin typeface="+mn-lt"/>
              </a:rPr>
              <a:t>изодеятельности</a:t>
            </a:r>
            <a:endParaRPr lang="ru-RU" sz="2000" b="1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221088"/>
            <a:ext cx="2907815" cy="16356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81" y="1989183"/>
            <a:ext cx="3635896" cy="20451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996609"/>
            <a:ext cx="3609494" cy="20303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450" y="4293096"/>
            <a:ext cx="2457942" cy="18434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18173" y="332656"/>
            <a:ext cx="763284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Примерные центры,  созданные  в группе по образовательным областям в свете требований ФГОС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87450" y="1179513"/>
            <a:ext cx="71628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j-lt"/>
              </a:rPr>
              <a:t>Художественно-эстетическое развитие включает:</a:t>
            </a:r>
            <a:endParaRPr lang="ru-RU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641475"/>
            <a:ext cx="759499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ru-RU" sz="2000" b="1" dirty="0">
                <a:latin typeface="+mn-lt"/>
              </a:rPr>
              <a:t>Центр музыкально-театрализованной деятельности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264" y="4284792"/>
            <a:ext cx="3599159" cy="20245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295146"/>
            <a:ext cx="2739146" cy="20537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616" y="2164142"/>
            <a:ext cx="3656792" cy="20569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2152371"/>
            <a:ext cx="3677715" cy="2068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18173" y="332656"/>
            <a:ext cx="7632848" cy="783193"/>
          </a:xfrm>
          <a:prstGeom prst="round2DiagRect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905"/>
                <a:gradFill>
                  <a:gsLst>
                    <a:gs pos="0">
                      <a:srgbClr val="A379BB">
                        <a:shade val="20000"/>
                        <a:satMod val="200000"/>
                      </a:srgbClr>
                    </a:gs>
                    <a:gs pos="78000">
                      <a:srgbClr val="A379BB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379BB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Примерные центры,  созданные  в группе по образовательным областям в свете требований ФГОС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1247775"/>
            <a:ext cx="551348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j-lt"/>
              </a:rPr>
              <a:t>Физическое развитие</a:t>
            </a:r>
            <a:r>
              <a:rPr lang="ru-RU" altLang="ru-RU" dirty="0"/>
              <a:t>: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9" t="14720" r="21652"/>
          <a:stretch/>
        </p:blipFill>
        <p:spPr>
          <a:xfrm>
            <a:off x="5035478" y="2060848"/>
            <a:ext cx="2344834" cy="27363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947" y="1722840"/>
            <a:ext cx="3142650" cy="408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27088" y="1412875"/>
            <a:ext cx="7200900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400" b="1" dirty="0">
                <a:latin typeface="+mj-lt"/>
              </a:rPr>
              <a:t>Главной задачей воспитания дошкольников является создание у детей чувства эмоционального комфорта и психологической защищённости. В детском саду ребёнку важно чувствовать себя любимым и неповторимым. Поэтому, важным является и среда, в которой проходит воспитательный процесс. </a:t>
            </a:r>
            <a:br>
              <a:rPr lang="ru-RU" altLang="ru-RU" sz="2400" b="1" dirty="0">
                <a:latin typeface="+mj-lt"/>
              </a:rPr>
            </a:br>
            <a:r>
              <a:rPr lang="ru-RU" altLang="ru-RU" sz="2400" dirty="0"/>
              <a:t/>
            </a:r>
            <a:br>
              <a:rPr lang="ru-RU" altLang="ru-RU" sz="2400" dirty="0"/>
            </a:br>
            <a:r>
              <a:rPr lang="ru-RU" altLang="ru-RU" sz="2400" b="1" dirty="0">
                <a:solidFill>
                  <a:srgbClr val="FF0000"/>
                </a:solidFill>
                <a:latin typeface="+mj-lt"/>
              </a:rPr>
              <a:t>Спасибо за внимание!</a:t>
            </a:r>
            <a:endParaRPr lang="ru-RU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</TotalTime>
  <Words>631</Words>
  <Application>Microsoft Office PowerPoint</Application>
  <PresentationFormat>Экран (4:3)</PresentationFormat>
  <Paragraphs>102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Arial</vt:lpstr>
      <vt:lpstr>Calibri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Музей «Русская изба»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79</cp:revision>
  <dcterms:created xsi:type="dcterms:W3CDTF">2012-08-25T10:00:02Z</dcterms:created>
  <dcterms:modified xsi:type="dcterms:W3CDTF">2023-05-28T20:36:35Z</dcterms:modified>
</cp:coreProperties>
</file>