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7556500" cy="5334000"/>
  <p:notesSz cx="7556500" cy="533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000" b="0" strike="noStrike" spc="-1">
                <a:latin typeface="XO Oriel"/>
              </a:rPr>
              <a:t>Для правки формата примечаний щёлкните мышью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43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ru-RU" sz="1400" b="0" strike="noStrike" spc="-1">
                <a:latin typeface="Times New Roman"/>
              </a:defRPr>
            </a:lvl1pPr>
          </a:lstStyle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44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4B2CD886-C834-4B1E-B25E-F48E0C252244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0520" y="399960"/>
            <a:ext cx="2835000" cy="1999800"/>
          </a:xfrm>
          <a:prstGeom prst="rect">
            <a:avLst/>
          </a:prstGeom>
          <a:ln w="0">
            <a:noFill/>
          </a:ln>
        </p:spPr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755640" y="2533680"/>
            <a:ext cx="6044760" cy="2400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XO Orie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sldNum" idx="7"/>
          </p:nvPr>
        </p:nvSpPr>
        <p:spPr>
          <a:xfrm>
            <a:off x="4280040" y="5065560"/>
            <a:ext cx="3274560" cy="2664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A279D71-B3F4-4766-AE16-F68C45E73C0F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7D3ED61-5804-4CD9-BBE8-273A4D47947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77640" y="212760"/>
            <a:ext cx="6800400" cy="89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77640" y="1248120"/>
            <a:ext cx="6800400" cy="309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XO Orie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4815E53-EF28-4038-B61C-4B477BEF9C2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77640" y="212760"/>
            <a:ext cx="6800400" cy="89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7640" y="1248120"/>
            <a:ext cx="6800400" cy="309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C19C2A6-F161-4B68-8A3E-B945D4FD0471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212760"/>
            <a:ext cx="6800400" cy="89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1248120"/>
            <a:ext cx="3318480" cy="309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3862440" y="1248120"/>
            <a:ext cx="3318480" cy="309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3188F3D-FD83-4EC6-8FBB-4880BD4A4BB3}" type="slidenum">
              <a:t>‹#›</a:t>
            </a:fld>
            <a:endParaRPr/>
          </a:p>
        </p:txBody>
      </p:sp>
      <p:sp>
        <p:nvSpPr>
          <p:cNvPr id="2" name="PlaceHolder 6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77640" y="212760"/>
            <a:ext cx="6800400" cy="89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0FD6D95-7FAA-404F-ABD3-42539367F83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77640" y="212760"/>
            <a:ext cx="6800400" cy="412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AA85B34-ECB4-4EAC-878B-30B69C3C550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212760"/>
            <a:ext cx="6800400" cy="89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7640" y="1248120"/>
            <a:ext cx="331848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3862440" y="1248120"/>
            <a:ext cx="3318480" cy="309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377640" y="2863800"/>
            <a:ext cx="331848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06ABA98-DC1D-4FEE-AAE7-E4837349A88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77640" y="212760"/>
            <a:ext cx="6800400" cy="89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377640" y="1248120"/>
            <a:ext cx="3318480" cy="309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3862440" y="1248120"/>
            <a:ext cx="331848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3862440" y="2863800"/>
            <a:ext cx="331848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B900CDC-715D-44B6-A1F7-26F14F47FD4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77640" y="212760"/>
            <a:ext cx="6800400" cy="89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77640" y="1248120"/>
            <a:ext cx="331848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3862440" y="1248120"/>
            <a:ext cx="331848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377640" y="2863800"/>
            <a:ext cx="680040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586E946-4DBC-416E-82D0-270EC25374F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212760"/>
            <a:ext cx="6800400" cy="89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77640" y="1248120"/>
            <a:ext cx="680040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77640" y="2863800"/>
            <a:ext cx="680040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6947018-4A8C-4C31-8592-71C33750D93D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77640" y="212760"/>
            <a:ext cx="6800400" cy="89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77640" y="1248120"/>
            <a:ext cx="331848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3862440" y="1248120"/>
            <a:ext cx="331848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377640" y="2863800"/>
            <a:ext cx="331848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3862440" y="2863800"/>
            <a:ext cx="331848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CFE8DFB-9644-4FF8-A0EF-DA534E60A6A1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77640" y="212760"/>
            <a:ext cx="6800400" cy="89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77640" y="1248120"/>
            <a:ext cx="218952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2676960" y="1248120"/>
            <a:ext cx="218952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4976280" y="1248120"/>
            <a:ext cx="218952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377640" y="2863800"/>
            <a:ext cx="218952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2676960" y="2863800"/>
            <a:ext cx="218952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4976280" y="2863800"/>
            <a:ext cx="2189520" cy="14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A500D3C-B26A-4E6D-B791-C74B5C8E9B8F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2571480" y="4960800"/>
            <a:ext cx="2419920" cy="266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ct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dt" idx="2"/>
          </p:nvPr>
        </p:nvSpPr>
        <p:spPr>
          <a:xfrm>
            <a:off x="378000" y="4960800"/>
            <a:ext cx="1739160" cy="266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B2B2B2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en-US" sz="1800" b="0" strike="noStrike" spc="-1">
                <a:solidFill>
                  <a:srgbClr val="B2B2B2"/>
                </a:solidFill>
                <a:latin typeface="Calibri"/>
              </a:rPr>
              <a:t> </a:t>
            </a:r>
            <a:endParaRPr lang="ru-RU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5445360" y="4960800"/>
            <a:ext cx="1739160" cy="266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lnSpc>
                <a:spcPct val="100000"/>
              </a:lnSpc>
              <a:buNone/>
              <a:defRPr lang="ru-RU" sz="1800" b="0" strike="noStrike" spc="-1">
                <a:solidFill>
                  <a:srgbClr val="B2B2B2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C253C20-6971-4ABC-8FB5-86F4E27B2AA3}" type="slidenum">
              <a:rPr lang="ru-RU" sz="1800" b="0" strike="noStrike" spc="-1">
                <a:solidFill>
                  <a:srgbClr val="B2B2B2"/>
                </a:solidFill>
                <a:latin typeface="Calibri"/>
              </a:rPr>
              <a:t>‹#›</a:t>
            </a:fld>
            <a:endParaRPr lang="ru-RU" sz="18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 /><Relationship Id="rId13" Type="http://schemas.openxmlformats.org/officeDocument/2006/relationships/image" Target="../media/image11.png" /><Relationship Id="rId3" Type="http://schemas.openxmlformats.org/officeDocument/2006/relationships/image" Target="../media/image1.png" /><Relationship Id="rId7" Type="http://schemas.openxmlformats.org/officeDocument/2006/relationships/image" Target="../media/image5.png" /><Relationship Id="rId12" Type="http://schemas.openxmlformats.org/officeDocument/2006/relationships/image" Target="../media/image10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11" Type="http://schemas.openxmlformats.org/officeDocument/2006/relationships/image" Target="../media/image9.png" /><Relationship Id="rId5" Type="http://schemas.openxmlformats.org/officeDocument/2006/relationships/image" Target="../media/image3.png" /><Relationship Id="rId15" Type="http://schemas.openxmlformats.org/officeDocument/2006/relationships/image" Target="../media/image13.png" /><Relationship Id="rId10" Type="http://schemas.openxmlformats.org/officeDocument/2006/relationships/image" Target="../media/image8.png" /><Relationship Id="rId4" Type="http://schemas.openxmlformats.org/officeDocument/2006/relationships/image" Target="../media/image2.png" /><Relationship Id="rId9" Type="http://schemas.openxmlformats.org/officeDocument/2006/relationships/image" Target="../media/image7.png" /><Relationship Id="rId14" Type="http://schemas.openxmlformats.org/officeDocument/2006/relationships/image" Target="../media/image1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2"/>
          <p:cNvSpPr/>
          <p:nvPr/>
        </p:nvSpPr>
        <p:spPr>
          <a:xfrm>
            <a:off x="0" y="4298040"/>
            <a:ext cx="825120" cy="1029600"/>
          </a:xfrm>
          <a:custGeom>
            <a:avLst/>
            <a:gdLst/>
            <a:ahLst/>
            <a:cxnLst/>
            <a:rect l="l" t="t" r="r" b="b"/>
            <a:pathLst>
              <a:path w="825500" h="1029970">
                <a:moveTo>
                  <a:pt x="55257" y="241147"/>
                </a:moveTo>
                <a:lnTo>
                  <a:pt x="33197" y="153758"/>
                </a:lnTo>
                <a:lnTo>
                  <a:pt x="13195" y="76581"/>
                </a:lnTo>
                <a:lnTo>
                  <a:pt x="0" y="26924"/>
                </a:lnTo>
                <a:lnTo>
                  <a:pt x="0" y="324243"/>
                </a:lnTo>
                <a:lnTo>
                  <a:pt x="17564" y="291363"/>
                </a:lnTo>
                <a:lnTo>
                  <a:pt x="36118" y="263474"/>
                </a:lnTo>
                <a:lnTo>
                  <a:pt x="55257" y="241147"/>
                </a:lnTo>
                <a:close/>
              </a:path>
              <a:path w="825500" h="1029970">
                <a:moveTo>
                  <a:pt x="824979" y="1029919"/>
                </a:moveTo>
                <a:lnTo>
                  <a:pt x="804278" y="993190"/>
                </a:lnTo>
                <a:lnTo>
                  <a:pt x="781723" y="946416"/>
                </a:lnTo>
                <a:lnTo>
                  <a:pt x="762990" y="900480"/>
                </a:lnTo>
                <a:lnTo>
                  <a:pt x="747585" y="855116"/>
                </a:lnTo>
                <a:lnTo>
                  <a:pt x="735177" y="810361"/>
                </a:lnTo>
                <a:lnTo>
                  <a:pt x="725347" y="766229"/>
                </a:lnTo>
                <a:lnTo>
                  <a:pt x="717702" y="722680"/>
                </a:lnTo>
                <a:lnTo>
                  <a:pt x="711873" y="679704"/>
                </a:lnTo>
                <a:lnTo>
                  <a:pt x="707440" y="637286"/>
                </a:lnTo>
                <a:lnTo>
                  <a:pt x="704037" y="595401"/>
                </a:lnTo>
                <a:lnTo>
                  <a:pt x="701255" y="554037"/>
                </a:lnTo>
                <a:lnTo>
                  <a:pt x="698703" y="513181"/>
                </a:lnTo>
                <a:lnTo>
                  <a:pt x="695985" y="472808"/>
                </a:lnTo>
                <a:lnTo>
                  <a:pt x="692721" y="432892"/>
                </a:lnTo>
                <a:lnTo>
                  <a:pt x="688505" y="393420"/>
                </a:lnTo>
                <a:lnTo>
                  <a:pt x="682955" y="354393"/>
                </a:lnTo>
                <a:lnTo>
                  <a:pt x="675678" y="315772"/>
                </a:lnTo>
                <a:lnTo>
                  <a:pt x="666267" y="277545"/>
                </a:lnTo>
                <a:lnTo>
                  <a:pt x="654354" y="239687"/>
                </a:lnTo>
                <a:lnTo>
                  <a:pt x="639533" y="202196"/>
                </a:lnTo>
                <a:lnTo>
                  <a:pt x="621411" y="165036"/>
                </a:lnTo>
                <a:lnTo>
                  <a:pt x="599592" y="128206"/>
                </a:lnTo>
                <a:lnTo>
                  <a:pt x="573684" y="91681"/>
                </a:lnTo>
                <a:lnTo>
                  <a:pt x="543306" y="55435"/>
                </a:lnTo>
                <a:lnTo>
                  <a:pt x="500710" y="30099"/>
                </a:lnTo>
                <a:lnTo>
                  <a:pt x="457746" y="12255"/>
                </a:lnTo>
                <a:lnTo>
                  <a:pt x="414540" y="2133"/>
                </a:lnTo>
                <a:lnTo>
                  <a:pt x="371221" y="0"/>
                </a:lnTo>
                <a:lnTo>
                  <a:pt x="327901" y="6083"/>
                </a:lnTo>
                <a:lnTo>
                  <a:pt x="284695" y="20637"/>
                </a:lnTo>
                <a:lnTo>
                  <a:pt x="241731" y="43878"/>
                </a:lnTo>
                <a:lnTo>
                  <a:pt x="199136" y="76073"/>
                </a:lnTo>
                <a:lnTo>
                  <a:pt x="194322" y="97193"/>
                </a:lnTo>
                <a:lnTo>
                  <a:pt x="183730" y="121208"/>
                </a:lnTo>
                <a:lnTo>
                  <a:pt x="173126" y="147154"/>
                </a:lnTo>
                <a:lnTo>
                  <a:pt x="168313" y="174066"/>
                </a:lnTo>
                <a:lnTo>
                  <a:pt x="201688" y="219659"/>
                </a:lnTo>
                <a:lnTo>
                  <a:pt x="228142" y="251637"/>
                </a:lnTo>
                <a:lnTo>
                  <a:pt x="248208" y="279908"/>
                </a:lnTo>
                <a:lnTo>
                  <a:pt x="262343" y="314363"/>
                </a:lnTo>
                <a:lnTo>
                  <a:pt x="271056" y="364896"/>
                </a:lnTo>
                <a:lnTo>
                  <a:pt x="219087" y="374726"/>
                </a:lnTo>
                <a:lnTo>
                  <a:pt x="174764" y="384886"/>
                </a:lnTo>
                <a:lnTo>
                  <a:pt x="137490" y="395681"/>
                </a:lnTo>
                <a:lnTo>
                  <a:pt x="106718" y="407454"/>
                </a:lnTo>
                <a:lnTo>
                  <a:pt x="83566" y="419658"/>
                </a:lnTo>
                <a:lnTo>
                  <a:pt x="53225" y="427761"/>
                </a:lnTo>
                <a:lnTo>
                  <a:pt x="9080" y="442277"/>
                </a:lnTo>
                <a:lnTo>
                  <a:pt x="0" y="454139"/>
                </a:lnTo>
                <a:lnTo>
                  <a:pt x="0" y="842251"/>
                </a:lnTo>
                <a:lnTo>
                  <a:pt x="0" y="1029919"/>
                </a:lnTo>
                <a:lnTo>
                  <a:pt x="60972" y="1029919"/>
                </a:lnTo>
                <a:lnTo>
                  <a:pt x="90500" y="1029919"/>
                </a:lnTo>
                <a:lnTo>
                  <a:pt x="86080" y="988987"/>
                </a:lnTo>
                <a:lnTo>
                  <a:pt x="83858" y="984250"/>
                </a:lnTo>
                <a:lnTo>
                  <a:pt x="222732" y="1017409"/>
                </a:lnTo>
                <a:lnTo>
                  <a:pt x="295097" y="1029919"/>
                </a:lnTo>
                <a:lnTo>
                  <a:pt x="824979" y="1029919"/>
                </a:lnTo>
                <a:close/>
              </a:path>
            </a:pathLst>
          </a:custGeom>
          <a:solidFill>
            <a:srgbClr val="ECF7F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6" name="object 3"/>
          <p:cNvGrpSpPr/>
          <p:nvPr/>
        </p:nvGrpSpPr>
        <p:grpSpPr>
          <a:xfrm>
            <a:off x="-16920" y="3154680"/>
            <a:ext cx="7560000" cy="2106360"/>
            <a:chOff x="-16920" y="3154680"/>
            <a:chExt cx="7560000" cy="2106360"/>
          </a:xfrm>
        </p:grpSpPr>
        <p:sp>
          <p:nvSpPr>
            <p:cNvPr id="47" name="object 4"/>
            <p:cNvSpPr/>
            <p:nvPr/>
          </p:nvSpPr>
          <p:spPr>
            <a:xfrm>
              <a:off x="7399440" y="3154680"/>
              <a:ext cx="126720" cy="641520"/>
            </a:xfrm>
            <a:custGeom>
              <a:avLst/>
              <a:gdLst/>
              <a:ahLst/>
              <a:cxnLst/>
              <a:rect l="l" t="t" r="r" b="b"/>
              <a:pathLst>
                <a:path w="127000" h="697864">
                  <a:moveTo>
                    <a:pt x="126988" y="312914"/>
                  </a:moveTo>
                  <a:lnTo>
                    <a:pt x="124756" y="319515"/>
                  </a:lnTo>
                  <a:lnTo>
                    <a:pt x="107256" y="361741"/>
                  </a:lnTo>
                  <a:lnTo>
                    <a:pt x="86978" y="406825"/>
                  </a:lnTo>
                  <a:lnTo>
                    <a:pt x="65842" y="453259"/>
                  </a:lnTo>
                  <a:lnTo>
                    <a:pt x="45772" y="499530"/>
                  </a:lnTo>
                  <a:lnTo>
                    <a:pt x="28690" y="544127"/>
                  </a:lnTo>
                  <a:lnTo>
                    <a:pt x="16516" y="585540"/>
                  </a:lnTo>
                  <a:lnTo>
                    <a:pt x="11174" y="622256"/>
                  </a:lnTo>
                  <a:lnTo>
                    <a:pt x="14585" y="652764"/>
                  </a:lnTo>
                  <a:lnTo>
                    <a:pt x="28671" y="675554"/>
                  </a:lnTo>
                  <a:lnTo>
                    <a:pt x="55355" y="689113"/>
                  </a:lnTo>
                  <a:lnTo>
                    <a:pt x="92916" y="697701"/>
                  </a:lnTo>
                  <a:lnTo>
                    <a:pt x="126988" y="694268"/>
                  </a:lnTo>
                  <a:lnTo>
                    <a:pt x="126988" y="312914"/>
                  </a:lnTo>
                  <a:close/>
                </a:path>
                <a:path w="127000" h="697864">
                  <a:moveTo>
                    <a:pt x="126988" y="0"/>
                  </a:moveTo>
                  <a:lnTo>
                    <a:pt x="77356" y="44603"/>
                  </a:lnTo>
                  <a:lnTo>
                    <a:pt x="31606" y="97924"/>
                  </a:lnTo>
                  <a:lnTo>
                    <a:pt x="4690" y="149526"/>
                  </a:lnTo>
                  <a:lnTo>
                    <a:pt x="0" y="173926"/>
                  </a:lnTo>
                  <a:lnTo>
                    <a:pt x="2063" y="196989"/>
                  </a:lnTo>
                  <a:lnTo>
                    <a:pt x="29180" y="237894"/>
                  </a:lnTo>
                  <a:lnTo>
                    <a:pt x="91494" y="269821"/>
                  </a:lnTo>
                  <a:lnTo>
                    <a:pt x="126988" y="278945"/>
                  </a:lnTo>
                  <a:lnTo>
                    <a:pt x="126988" y="0"/>
                  </a:lnTo>
                  <a:close/>
                </a:path>
              </a:pathLst>
            </a:custGeom>
            <a:solidFill>
              <a:srgbClr val="ECF7FD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" name="object 6"/>
            <p:cNvSpPr/>
            <p:nvPr/>
          </p:nvSpPr>
          <p:spPr>
            <a:xfrm>
              <a:off x="-16920" y="4362120"/>
              <a:ext cx="7560000" cy="24840"/>
            </a:xfrm>
            <a:custGeom>
              <a:avLst/>
              <a:gdLst/>
              <a:ahLst/>
              <a:cxnLst/>
              <a:rect l="l" t="t" r="r" b="b"/>
              <a:pathLst>
                <a:path w="7560309" h="27304">
                  <a:moveTo>
                    <a:pt x="0" y="27000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27000"/>
                  </a:lnTo>
                  <a:lnTo>
                    <a:pt x="0" y="27000"/>
                  </a:lnTo>
                  <a:close/>
                </a:path>
              </a:pathLst>
            </a:custGeom>
            <a:solidFill>
              <a:srgbClr val="63BED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49" name="object 9"/>
            <p:cNvPicPr/>
            <p:nvPr/>
          </p:nvPicPr>
          <p:blipFill>
            <a:blip r:embed="rId3"/>
            <a:stretch/>
          </p:blipFill>
          <p:spPr>
            <a:xfrm>
              <a:off x="339480" y="4740480"/>
              <a:ext cx="112320" cy="173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10"/>
            <p:cNvPicPr/>
            <p:nvPr/>
          </p:nvPicPr>
          <p:blipFill>
            <a:blip r:embed="rId4"/>
            <a:stretch/>
          </p:blipFill>
          <p:spPr>
            <a:xfrm>
              <a:off x="324000" y="5068800"/>
              <a:ext cx="180000" cy="165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11"/>
            <p:cNvPicPr/>
            <p:nvPr/>
          </p:nvPicPr>
          <p:blipFill>
            <a:blip r:embed="rId5"/>
            <a:stretch/>
          </p:blipFill>
          <p:spPr>
            <a:xfrm>
              <a:off x="573480" y="4770720"/>
              <a:ext cx="1697400" cy="2505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2" name="object 12"/>
            <p:cNvSpPr/>
            <p:nvPr/>
          </p:nvSpPr>
          <p:spPr>
            <a:xfrm>
              <a:off x="573480" y="5116680"/>
              <a:ext cx="1276560" cy="144360"/>
            </a:xfrm>
            <a:custGeom>
              <a:avLst/>
              <a:gdLst/>
              <a:ahLst/>
              <a:cxnLst/>
              <a:rect l="l" t="t" r="r" b="b"/>
              <a:pathLst>
                <a:path w="1276985" h="157479">
                  <a:moveTo>
                    <a:pt x="14579" y="4622"/>
                  </a:moveTo>
                  <a:lnTo>
                    <a:pt x="0" y="4622"/>
                  </a:lnTo>
                  <a:lnTo>
                    <a:pt x="0" y="129081"/>
                  </a:lnTo>
                  <a:lnTo>
                    <a:pt x="17070" y="129081"/>
                  </a:lnTo>
                  <a:lnTo>
                    <a:pt x="17070" y="38938"/>
                  </a:lnTo>
                  <a:lnTo>
                    <a:pt x="34946" y="38938"/>
                  </a:lnTo>
                  <a:lnTo>
                    <a:pt x="14579" y="4622"/>
                  </a:lnTo>
                  <a:close/>
                </a:path>
                <a:path w="1276985" h="157479">
                  <a:moveTo>
                    <a:pt x="132332" y="38404"/>
                  </a:moveTo>
                  <a:lnTo>
                    <a:pt x="115214" y="38404"/>
                  </a:lnTo>
                  <a:lnTo>
                    <a:pt x="115393" y="129081"/>
                  </a:lnTo>
                  <a:lnTo>
                    <a:pt x="132461" y="129081"/>
                  </a:lnTo>
                  <a:lnTo>
                    <a:pt x="132332" y="38404"/>
                  </a:lnTo>
                  <a:close/>
                </a:path>
                <a:path w="1276985" h="157479">
                  <a:moveTo>
                    <a:pt x="34946" y="38938"/>
                  </a:moveTo>
                  <a:lnTo>
                    <a:pt x="17070" y="38938"/>
                  </a:lnTo>
                  <a:lnTo>
                    <a:pt x="62052" y="113968"/>
                  </a:lnTo>
                  <a:lnTo>
                    <a:pt x="70232" y="113968"/>
                  </a:lnTo>
                  <a:lnTo>
                    <a:pt x="83250" y="92099"/>
                  </a:lnTo>
                  <a:lnTo>
                    <a:pt x="66498" y="92099"/>
                  </a:lnTo>
                  <a:lnTo>
                    <a:pt x="34946" y="38938"/>
                  </a:lnTo>
                  <a:close/>
                </a:path>
                <a:path w="1276985" h="157479">
                  <a:moveTo>
                    <a:pt x="132284" y="4622"/>
                  </a:moveTo>
                  <a:lnTo>
                    <a:pt x="117704" y="4622"/>
                  </a:lnTo>
                  <a:lnTo>
                    <a:pt x="66498" y="92099"/>
                  </a:lnTo>
                  <a:lnTo>
                    <a:pt x="83250" y="92099"/>
                  </a:lnTo>
                  <a:lnTo>
                    <a:pt x="115214" y="38404"/>
                  </a:lnTo>
                  <a:lnTo>
                    <a:pt x="132332" y="38404"/>
                  </a:lnTo>
                  <a:lnTo>
                    <a:pt x="132284" y="4622"/>
                  </a:lnTo>
                  <a:close/>
                </a:path>
                <a:path w="1276985" h="157479">
                  <a:moveTo>
                    <a:pt x="242520" y="0"/>
                  </a:moveTo>
                  <a:lnTo>
                    <a:pt x="225986" y="0"/>
                  </a:lnTo>
                  <a:lnTo>
                    <a:pt x="225986" y="12621"/>
                  </a:lnTo>
                  <a:lnTo>
                    <a:pt x="211110" y="14050"/>
                  </a:lnTo>
                  <a:lnTo>
                    <a:pt x="169596" y="35604"/>
                  </a:lnTo>
                  <a:lnTo>
                    <a:pt x="159846" y="66672"/>
                  </a:lnTo>
                  <a:lnTo>
                    <a:pt x="160929" y="78285"/>
                  </a:lnTo>
                  <a:lnTo>
                    <a:pt x="186730" y="111479"/>
                  </a:lnTo>
                  <a:lnTo>
                    <a:pt x="225986" y="120545"/>
                  </a:lnTo>
                  <a:lnTo>
                    <a:pt x="225986" y="133704"/>
                  </a:lnTo>
                  <a:lnTo>
                    <a:pt x="242520" y="133704"/>
                  </a:lnTo>
                  <a:lnTo>
                    <a:pt x="242520" y="120545"/>
                  </a:lnTo>
                  <a:lnTo>
                    <a:pt x="257366" y="119202"/>
                  </a:lnTo>
                  <a:lnTo>
                    <a:pt x="270435" y="116235"/>
                  </a:lnTo>
                  <a:lnTo>
                    <a:pt x="281726" y="111644"/>
                  </a:lnTo>
                  <a:lnTo>
                    <a:pt x="289331" y="106678"/>
                  </a:lnTo>
                  <a:lnTo>
                    <a:pt x="225986" y="106678"/>
                  </a:lnTo>
                  <a:lnTo>
                    <a:pt x="214923" y="105418"/>
                  </a:lnTo>
                  <a:lnTo>
                    <a:pt x="180254" y="82786"/>
                  </a:lnTo>
                  <a:lnTo>
                    <a:pt x="177090" y="66672"/>
                  </a:lnTo>
                  <a:lnTo>
                    <a:pt x="177881" y="58001"/>
                  </a:lnTo>
                  <a:lnTo>
                    <a:pt x="204983" y="30268"/>
                  </a:lnTo>
                  <a:lnTo>
                    <a:pt x="225986" y="26668"/>
                  </a:lnTo>
                  <a:lnTo>
                    <a:pt x="289118" y="26668"/>
                  </a:lnTo>
                  <a:lnTo>
                    <a:pt x="281609" y="21740"/>
                  </a:lnTo>
                  <a:lnTo>
                    <a:pt x="270324" y="17090"/>
                  </a:lnTo>
                  <a:lnTo>
                    <a:pt x="257238" y="14045"/>
                  </a:lnTo>
                  <a:lnTo>
                    <a:pt x="242520" y="12621"/>
                  </a:lnTo>
                  <a:lnTo>
                    <a:pt x="242520" y="0"/>
                  </a:lnTo>
                  <a:close/>
                </a:path>
                <a:path w="1276985" h="157479">
                  <a:moveTo>
                    <a:pt x="242520" y="26668"/>
                  </a:moveTo>
                  <a:lnTo>
                    <a:pt x="225986" y="26668"/>
                  </a:lnTo>
                  <a:lnTo>
                    <a:pt x="225986" y="106678"/>
                  </a:lnTo>
                  <a:lnTo>
                    <a:pt x="242520" y="106678"/>
                  </a:lnTo>
                  <a:lnTo>
                    <a:pt x="242520" y="26668"/>
                  </a:lnTo>
                  <a:close/>
                </a:path>
                <a:path w="1276985" h="157479">
                  <a:moveTo>
                    <a:pt x="289118" y="26668"/>
                  </a:moveTo>
                  <a:lnTo>
                    <a:pt x="242520" y="26668"/>
                  </a:lnTo>
                  <a:lnTo>
                    <a:pt x="253584" y="27929"/>
                  </a:lnTo>
                  <a:lnTo>
                    <a:pt x="263302" y="30291"/>
                  </a:lnTo>
                  <a:lnTo>
                    <a:pt x="290623" y="58027"/>
                  </a:lnTo>
                  <a:lnTo>
                    <a:pt x="291415" y="66495"/>
                  </a:lnTo>
                  <a:lnTo>
                    <a:pt x="290632" y="75146"/>
                  </a:lnTo>
                  <a:lnTo>
                    <a:pt x="263523" y="103056"/>
                  </a:lnTo>
                  <a:lnTo>
                    <a:pt x="242520" y="106678"/>
                  </a:lnTo>
                  <a:lnTo>
                    <a:pt x="289331" y="106678"/>
                  </a:lnTo>
                  <a:lnTo>
                    <a:pt x="308486" y="66672"/>
                  </a:lnTo>
                  <a:lnTo>
                    <a:pt x="307403" y="55055"/>
                  </a:lnTo>
                  <a:lnTo>
                    <a:pt x="304153" y="44737"/>
                  </a:lnTo>
                  <a:lnTo>
                    <a:pt x="298735" y="35719"/>
                  </a:lnTo>
                  <a:lnTo>
                    <a:pt x="291148" y="28000"/>
                  </a:lnTo>
                  <a:lnTo>
                    <a:pt x="289118" y="26668"/>
                  </a:lnTo>
                  <a:close/>
                </a:path>
                <a:path w="1276985" h="157479">
                  <a:moveTo>
                    <a:pt x="353468" y="4622"/>
                  </a:moveTo>
                  <a:lnTo>
                    <a:pt x="335865" y="4622"/>
                  </a:lnTo>
                  <a:lnTo>
                    <a:pt x="335865" y="129081"/>
                  </a:lnTo>
                  <a:lnTo>
                    <a:pt x="443080" y="129081"/>
                  </a:lnTo>
                  <a:lnTo>
                    <a:pt x="443080" y="157352"/>
                  </a:lnTo>
                  <a:lnTo>
                    <a:pt x="459615" y="157352"/>
                  </a:lnTo>
                  <a:lnTo>
                    <a:pt x="459615" y="113612"/>
                  </a:lnTo>
                  <a:lnTo>
                    <a:pt x="353468" y="113612"/>
                  </a:lnTo>
                  <a:lnTo>
                    <a:pt x="353468" y="4622"/>
                  </a:lnTo>
                  <a:close/>
                </a:path>
                <a:path w="1276985" h="157479">
                  <a:moveTo>
                    <a:pt x="440413" y="4622"/>
                  </a:moveTo>
                  <a:lnTo>
                    <a:pt x="422812" y="4622"/>
                  </a:lnTo>
                  <a:lnTo>
                    <a:pt x="422812" y="113612"/>
                  </a:lnTo>
                  <a:lnTo>
                    <a:pt x="440413" y="113612"/>
                  </a:lnTo>
                  <a:lnTo>
                    <a:pt x="440413" y="4622"/>
                  </a:lnTo>
                  <a:close/>
                </a:path>
                <a:path w="1276985" h="157479">
                  <a:moveTo>
                    <a:pt x="569673" y="72896"/>
                  </a:moveTo>
                  <a:lnTo>
                    <a:pt x="521844" y="72896"/>
                  </a:lnTo>
                  <a:lnTo>
                    <a:pt x="521844" y="87652"/>
                  </a:lnTo>
                  <a:lnTo>
                    <a:pt x="569673" y="87652"/>
                  </a:lnTo>
                  <a:lnTo>
                    <a:pt x="569673" y="72896"/>
                  </a:lnTo>
                  <a:close/>
                </a:path>
                <a:path w="1276985" h="157479">
                  <a:moveTo>
                    <a:pt x="638840" y="101343"/>
                  </a:moveTo>
                  <a:lnTo>
                    <a:pt x="630661" y="115390"/>
                  </a:lnTo>
                  <a:lnTo>
                    <a:pt x="635993" y="120131"/>
                  </a:lnTo>
                  <a:lnTo>
                    <a:pt x="642750" y="123836"/>
                  </a:lnTo>
                  <a:lnTo>
                    <a:pt x="676356" y="130503"/>
                  </a:lnTo>
                  <a:lnTo>
                    <a:pt x="683784" y="130187"/>
                  </a:lnTo>
                  <a:lnTo>
                    <a:pt x="716372" y="114678"/>
                  </a:lnTo>
                  <a:lnTo>
                    <a:pt x="668828" y="114678"/>
                  </a:lnTo>
                  <a:lnTo>
                    <a:pt x="661833" y="113465"/>
                  </a:lnTo>
                  <a:lnTo>
                    <a:pt x="648557" y="108605"/>
                  </a:lnTo>
                  <a:lnTo>
                    <a:pt x="643106" y="105375"/>
                  </a:lnTo>
                  <a:lnTo>
                    <a:pt x="638840" y="101343"/>
                  </a:lnTo>
                  <a:close/>
                </a:path>
                <a:path w="1276985" h="157479">
                  <a:moveTo>
                    <a:pt x="716540" y="4622"/>
                  </a:moveTo>
                  <a:lnTo>
                    <a:pt x="646306" y="4622"/>
                  </a:lnTo>
                  <a:lnTo>
                    <a:pt x="639726" y="69696"/>
                  </a:lnTo>
                  <a:lnTo>
                    <a:pt x="667997" y="69696"/>
                  </a:lnTo>
                  <a:lnTo>
                    <a:pt x="677555" y="70057"/>
                  </a:lnTo>
                  <a:lnTo>
                    <a:pt x="705693" y="84988"/>
                  </a:lnTo>
                  <a:lnTo>
                    <a:pt x="705693" y="99331"/>
                  </a:lnTo>
                  <a:lnTo>
                    <a:pt x="703115" y="104753"/>
                  </a:lnTo>
                  <a:lnTo>
                    <a:pt x="692801" y="112694"/>
                  </a:lnTo>
                  <a:lnTo>
                    <a:pt x="685539" y="114678"/>
                  </a:lnTo>
                  <a:lnTo>
                    <a:pt x="716372" y="114678"/>
                  </a:lnTo>
                  <a:lnTo>
                    <a:pt x="721723" y="105699"/>
                  </a:lnTo>
                  <a:lnTo>
                    <a:pt x="723410" y="99331"/>
                  </a:lnTo>
                  <a:lnTo>
                    <a:pt x="723473" y="91742"/>
                  </a:lnTo>
                  <a:lnTo>
                    <a:pt x="722689" y="83492"/>
                  </a:lnTo>
                  <a:lnTo>
                    <a:pt x="694867" y="56738"/>
                  </a:lnTo>
                  <a:lnTo>
                    <a:pt x="671730" y="54226"/>
                  </a:lnTo>
                  <a:lnTo>
                    <a:pt x="657863" y="54226"/>
                  </a:lnTo>
                  <a:lnTo>
                    <a:pt x="661243" y="20091"/>
                  </a:lnTo>
                  <a:lnTo>
                    <a:pt x="716540" y="20091"/>
                  </a:lnTo>
                  <a:lnTo>
                    <a:pt x="716540" y="4622"/>
                  </a:lnTo>
                  <a:close/>
                </a:path>
                <a:path w="1276985" h="157479">
                  <a:moveTo>
                    <a:pt x="813838" y="19022"/>
                  </a:moveTo>
                  <a:lnTo>
                    <a:pt x="783744" y="19022"/>
                  </a:lnTo>
                  <a:lnTo>
                    <a:pt x="790293" y="20829"/>
                  </a:lnTo>
                  <a:lnTo>
                    <a:pt x="799423" y="28061"/>
                  </a:lnTo>
                  <a:lnTo>
                    <a:pt x="801701" y="33127"/>
                  </a:lnTo>
                  <a:lnTo>
                    <a:pt x="801586" y="44507"/>
                  </a:lnTo>
                  <a:lnTo>
                    <a:pt x="800635" y="48390"/>
                  </a:lnTo>
                  <a:lnTo>
                    <a:pt x="796370" y="57042"/>
                  </a:lnTo>
                  <a:lnTo>
                    <a:pt x="792218" y="62169"/>
                  </a:lnTo>
                  <a:lnTo>
                    <a:pt x="735382" y="116992"/>
                  </a:lnTo>
                  <a:lnTo>
                    <a:pt x="735382" y="129081"/>
                  </a:lnTo>
                  <a:lnTo>
                    <a:pt x="824816" y="129081"/>
                  </a:lnTo>
                  <a:lnTo>
                    <a:pt x="824816" y="113612"/>
                  </a:lnTo>
                  <a:lnTo>
                    <a:pt x="760985" y="113612"/>
                  </a:lnTo>
                  <a:lnTo>
                    <a:pt x="799037" y="76986"/>
                  </a:lnTo>
                  <a:lnTo>
                    <a:pt x="819481" y="44507"/>
                  </a:lnTo>
                  <a:lnTo>
                    <a:pt x="819481" y="37868"/>
                  </a:lnTo>
                  <a:lnTo>
                    <a:pt x="818759" y="30285"/>
                  </a:lnTo>
                  <a:lnTo>
                    <a:pt x="816592" y="23535"/>
                  </a:lnTo>
                  <a:lnTo>
                    <a:pt x="813838" y="19022"/>
                  </a:lnTo>
                  <a:close/>
                </a:path>
                <a:path w="1276985" h="157479">
                  <a:moveTo>
                    <a:pt x="776810" y="3200"/>
                  </a:moveTo>
                  <a:lnTo>
                    <a:pt x="736152" y="16121"/>
                  </a:lnTo>
                  <a:lnTo>
                    <a:pt x="731292" y="22047"/>
                  </a:lnTo>
                  <a:lnTo>
                    <a:pt x="743385" y="32537"/>
                  </a:lnTo>
                  <a:lnTo>
                    <a:pt x="749574" y="26624"/>
                  </a:lnTo>
                  <a:lnTo>
                    <a:pt x="756941" y="22400"/>
                  </a:lnTo>
                  <a:lnTo>
                    <a:pt x="765488" y="19866"/>
                  </a:lnTo>
                  <a:lnTo>
                    <a:pt x="775213" y="19022"/>
                  </a:lnTo>
                  <a:lnTo>
                    <a:pt x="813838" y="19022"/>
                  </a:lnTo>
                  <a:lnTo>
                    <a:pt x="812981" y="17618"/>
                  </a:lnTo>
                  <a:lnTo>
                    <a:pt x="807925" y="12534"/>
                  </a:lnTo>
                  <a:lnTo>
                    <a:pt x="801647" y="8450"/>
                  </a:lnTo>
                  <a:lnTo>
                    <a:pt x="794368" y="5533"/>
                  </a:lnTo>
                  <a:lnTo>
                    <a:pt x="786089" y="3783"/>
                  </a:lnTo>
                  <a:lnTo>
                    <a:pt x="776810" y="3200"/>
                  </a:lnTo>
                  <a:close/>
                </a:path>
                <a:path w="1276985" h="157479">
                  <a:moveTo>
                    <a:pt x="915894" y="19022"/>
                  </a:moveTo>
                  <a:lnTo>
                    <a:pt x="885800" y="19022"/>
                  </a:lnTo>
                  <a:lnTo>
                    <a:pt x="892348" y="20829"/>
                  </a:lnTo>
                  <a:lnTo>
                    <a:pt x="901479" y="28061"/>
                  </a:lnTo>
                  <a:lnTo>
                    <a:pt x="903757" y="33127"/>
                  </a:lnTo>
                  <a:lnTo>
                    <a:pt x="903642" y="44507"/>
                  </a:lnTo>
                  <a:lnTo>
                    <a:pt x="902691" y="48390"/>
                  </a:lnTo>
                  <a:lnTo>
                    <a:pt x="898425" y="57042"/>
                  </a:lnTo>
                  <a:lnTo>
                    <a:pt x="894275" y="62169"/>
                  </a:lnTo>
                  <a:lnTo>
                    <a:pt x="837438" y="116992"/>
                  </a:lnTo>
                  <a:lnTo>
                    <a:pt x="837438" y="129081"/>
                  </a:lnTo>
                  <a:lnTo>
                    <a:pt x="926873" y="129081"/>
                  </a:lnTo>
                  <a:lnTo>
                    <a:pt x="926873" y="113612"/>
                  </a:lnTo>
                  <a:lnTo>
                    <a:pt x="863041" y="113612"/>
                  </a:lnTo>
                  <a:lnTo>
                    <a:pt x="901094" y="76986"/>
                  </a:lnTo>
                  <a:lnTo>
                    <a:pt x="921538" y="44507"/>
                  </a:lnTo>
                  <a:lnTo>
                    <a:pt x="921538" y="37868"/>
                  </a:lnTo>
                  <a:lnTo>
                    <a:pt x="920816" y="30285"/>
                  </a:lnTo>
                  <a:lnTo>
                    <a:pt x="918649" y="23535"/>
                  </a:lnTo>
                  <a:lnTo>
                    <a:pt x="915894" y="19022"/>
                  </a:lnTo>
                  <a:close/>
                </a:path>
                <a:path w="1276985" h="157479">
                  <a:moveTo>
                    <a:pt x="878867" y="3200"/>
                  </a:moveTo>
                  <a:lnTo>
                    <a:pt x="838208" y="16121"/>
                  </a:lnTo>
                  <a:lnTo>
                    <a:pt x="833348" y="22047"/>
                  </a:lnTo>
                  <a:lnTo>
                    <a:pt x="845441" y="32537"/>
                  </a:lnTo>
                  <a:lnTo>
                    <a:pt x="851630" y="26624"/>
                  </a:lnTo>
                  <a:lnTo>
                    <a:pt x="858998" y="22400"/>
                  </a:lnTo>
                  <a:lnTo>
                    <a:pt x="867544" y="19866"/>
                  </a:lnTo>
                  <a:lnTo>
                    <a:pt x="877269" y="19022"/>
                  </a:lnTo>
                  <a:lnTo>
                    <a:pt x="915894" y="19022"/>
                  </a:lnTo>
                  <a:lnTo>
                    <a:pt x="915038" y="17618"/>
                  </a:lnTo>
                  <a:lnTo>
                    <a:pt x="909981" y="12534"/>
                  </a:lnTo>
                  <a:lnTo>
                    <a:pt x="903703" y="8450"/>
                  </a:lnTo>
                  <a:lnTo>
                    <a:pt x="896425" y="5533"/>
                  </a:lnTo>
                  <a:lnTo>
                    <a:pt x="888146" y="3783"/>
                  </a:lnTo>
                  <a:lnTo>
                    <a:pt x="878867" y="3200"/>
                  </a:lnTo>
                  <a:close/>
                </a:path>
                <a:path w="1276985" h="157479">
                  <a:moveTo>
                    <a:pt x="989639" y="72896"/>
                  </a:moveTo>
                  <a:lnTo>
                    <a:pt x="941810" y="72896"/>
                  </a:lnTo>
                  <a:lnTo>
                    <a:pt x="941810" y="87652"/>
                  </a:lnTo>
                  <a:lnTo>
                    <a:pt x="989639" y="87652"/>
                  </a:lnTo>
                  <a:lnTo>
                    <a:pt x="989639" y="72896"/>
                  </a:lnTo>
                  <a:close/>
                </a:path>
                <a:path w="1276985" h="157479">
                  <a:moveTo>
                    <a:pt x="1043689" y="4622"/>
                  </a:moveTo>
                  <a:lnTo>
                    <a:pt x="997995" y="4622"/>
                  </a:lnTo>
                  <a:lnTo>
                    <a:pt x="997995" y="20091"/>
                  </a:lnTo>
                  <a:lnTo>
                    <a:pt x="1026088" y="20091"/>
                  </a:lnTo>
                  <a:lnTo>
                    <a:pt x="1026088" y="129081"/>
                  </a:lnTo>
                  <a:lnTo>
                    <a:pt x="1043689" y="129081"/>
                  </a:lnTo>
                  <a:lnTo>
                    <a:pt x="1043689" y="4622"/>
                  </a:lnTo>
                  <a:close/>
                </a:path>
                <a:path w="1276985" h="157479">
                  <a:moveTo>
                    <a:pt x="1155527" y="98499"/>
                  </a:moveTo>
                  <a:lnTo>
                    <a:pt x="1138279" y="98499"/>
                  </a:lnTo>
                  <a:lnTo>
                    <a:pt x="1138279" y="129081"/>
                  </a:lnTo>
                  <a:lnTo>
                    <a:pt x="1155527" y="129081"/>
                  </a:lnTo>
                  <a:lnTo>
                    <a:pt x="1155527" y="98499"/>
                  </a:lnTo>
                  <a:close/>
                </a:path>
                <a:path w="1276985" h="157479">
                  <a:moveTo>
                    <a:pt x="1151970" y="4622"/>
                  </a:moveTo>
                  <a:lnTo>
                    <a:pt x="1132767" y="4622"/>
                  </a:lnTo>
                  <a:lnTo>
                    <a:pt x="1069116" y="86055"/>
                  </a:lnTo>
                  <a:lnTo>
                    <a:pt x="1069116" y="98499"/>
                  </a:lnTo>
                  <a:lnTo>
                    <a:pt x="1179175" y="98499"/>
                  </a:lnTo>
                  <a:lnTo>
                    <a:pt x="1179175" y="83210"/>
                  </a:lnTo>
                  <a:lnTo>
                    <a:pt x="1090987" y="83210"/>
                  </a:lnTo>
                  <a:lnTo>
                    <a:pt x="1151970" y="4622"/>
                  </a:lnTo>
                  <a:close/>
                </a:path>
                <a:path w="1276985" h="157479">
                  <a:moveTo>
                    <a:pt x="1155527" y="56184"/>
                  </a:moveTo>
                  <a:lnTo>
                    <a:pt x="1138812" y="56184"/>
                  </a:lnTo>
                  <a:lnTo>
                    <a:pt x="1138812" y="83210"/>
                  </a:lnTo>
                  <a:lnTo>
                    <a:pt x="1155527" y="83210"/>
                  </a:lnTo>
                  <a:lnTo>
                    <a:pt x="1155527" y="56184"/>
                  </a:lnTo>
                  <a:close/>
                </a:path>
                <a:path w="1276985" h="157479">
                  <a:moveTo>
                    <a:pt x="1265807" y="19022"/>
                  </a:moveTo>
                  <a:lnTo>
                    <a:pt x="1235713" y="19022"/>
                  </a:lnTo>
                  <a:lnTo>
                    <a:pt x="1242261" y="20829"/>
                  </a:lnTo>
                  <a:lnTo>
                    <a:pt x="1251391" y="28061"/>
                  </a:lnTo>
                  <a:lnTo>
                    <a:pt x="1253670" y="33127"/>
                  </a:lnTo>
                  <a:lnTo>
                    <a:pt x="1253555" y="44507"/>
                  </a:lnTo>
                  <a:lnTo>
                    <a:pt x="1252604" y="48390"/>
                  </a:lnTo>
                  <a:lnTo>
                    <a:pt x="1248338" y="57042"/>
                  </a:lnTo>
                  <a:lnTo>
                    <a:pt x="1244188" y="62169"/>
                  </a:lnTo>
                  <a:lnTo>
                    <a:pt x="1187350" y="116992"/>
                  </a:lnTo>
                  <a:lnTo>
                    <a:pt x="1187350" y="129081"/>
                  </a:lnTo>
                  <a:lnTo>
                    <a:pt x="1276785" y="129081"/>
                  </a:lnTo>
                  <a:lnTo>
                    <a:pt x="1276785" y="113612"/>
                  </a:lnTo>
                  <a:lnTo>
                    <a:pt x="1212954" y="113612"/>
                  </a:lnTo>
                  <a:lnTo>
                    <a:pt x="1251007" y="76986"/>
                  </a:lnTo>
                  <a:lnTo>
                    <a:pt x="1271451" y="44507"/>
                  </a:lnTo>
                  <a:lnTo>
                    <a:pt x="1271451" y="37868"/>
                  </a:lnTo>
                  <a:lnTo>
                    <a:pt x="1270729" y="30285"/>
                  </a:lnTo>
                  <a:lnTo>
                    <a:pt x="1268562" y="23535"/>
                  </a:lnTo>
                  <a:lnTo>
                    <a:pt x="1265807" y="19022"/>
                  </a:lnTo>
                  <a:close/>
                </a:path>
                <a:path w="1276985" h="157479">
                  <a:moveTo>
                    <a:pt x="1228779" y="3200"/>
                  </a:moveTo>
                  <a:lnTo>
                    <a:pt x="1188121" y="16121"/>
                  </a:lnTo>
                  <a:lnTo>
                    <a:pt x="1183261" y="22047"/>
                  </a:lnTo>
                  <a:lnTo>
                    <a:pt x="1195354" y="32537"/>
                  </a:lnTo>
                  <a:lnTo>
                    <a:pt x="1201543" y="26624"/>
                  </a:lnTo>
                  <a:lnTo>
                    <a:pt x="1208911" y="22400"/>
                  </a:lnTo>
                  <a:lnTo>
                    <a:pt x="1217457" y="19866"/>
                  </a:lnTo>
                  <a:lnTo>
                    <a:pt x="1227181" y="19022"/>
                  </a:lnTo>
                  <a:lnTo>
                    <a:pt x="1265807" y="19022"/>
                  </a:lnTo>
                  <a:lnTo>
                    <a:pt x="1264950" y="17618"/>
                  </a:lnTo>
                  <a:lnTo>
                    <a:pt x="1259894" y="12534"/>
                  </a:lnTo>
                  <a:lnTo>
                    <a:pt x="1253616" y="8450"/>
                  </a:lnTo>
                  <a:lnTo>
                    <a:pt x="1246338" y="5533"/>
                  </a:lnTo>
                  <a:lnTo>
                    <a:pt x="1238059" y="3783"/>
                  </a:lnTo>
                  <a:lnTo>
                    <a:pt x="1228779" y="3200"/>
                  </a:lnTo>
                  <a:close/>
                </a:path>
              </a:pathLst>
            </a:custGeom>
            <a:solidFill>
              <a:srgbClr val="15161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53" name="object 14"/>
            <p:cNvPicPr/>
            <p:nvPr/>
          </p:nvPicPr>
          <p:blipFill>
            <a:blip r:embed="rId6"/>
            <a:stretch/>
          </p:blipFill>
          <p:spPr>
            <a:xfrm>
              <a:off x="4430880" y="4770720"/>
              <a:ext cx="179640" cy="165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4" name="object 16"/>
            <p:cNvPicPr/>
            <p:nvPr/>
          </p:nvPicPr>
          <p:blipFill>
            <a:blip r:embed="rId7"/>
            <a:stretch/>
          </p:blipFill>
          <p:spPr>
            <a:xfrm>
              <a:off x="2847240" y="4728600"/>
              <a:ext cx="183240" cy="168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5" name="object 17"/>
            <p:cNvSpPr/>
            <p:nvPr/>
          </p:nvSpPr>
          <p:spPr>
            <a:xfrm>
              <a:off x="3146040" y="4731480"/>
              <a:ext cx="1159200" cy="155520"/>
            </a:xfrm>
            <a:custGeom>
              <a:avLst/>
              <a:gdLst/>
              <a:ahLst/>
              <a:cxnLst/>
              <a:rect l="l" t="t" r="r" b="b"/>
              <a:pathLst>
                <a:path w="1159510" h="169545">
                  <a:moveTo>
                    <a:pt x="7114" y="111125"/>
                  </a:moveTo>
                  <a:lnTo>
                    <a:pt x="0" y="124635"/>
                  </a:lnTo>
                  <a:lnTo>
                    <a:pt x="4032" y="127835"/>
                  </a:lnTo>
                  <a:lnTo>
                    <a:pt x="9601" y="130474"/>
                  </a:lnTo>
                  <a:lnTo>
                    <a:pt x="23825" y="134621"/>
                  </a:lnTo>
                  <a:lnTo>
                    <a:pt x="31234" y="135658"/>
                  </a:lnTo>
                  <a:lnTo>
                    <a:pt x="38942" y="135658"/>
                  </a:lnTo>
                  <a:lnTo>
                    <a:pt x="76010" y="123065"/>
                  </a:lnTo>
                  <a:lnTo>
                    <a:pt x="77172" y="120902"/>
                  </a:lnTo>
                  <a:lnTo>
                    <a:pt x="34138" y="120902"/>
                  </a:lnTo>
                  <a:lnTo>
                    <a:pt x="28152" y="120012"/>
                  </a:lnTo>
                  <a:lnTo>
                    <a:pt x="16301" y="116456"/>
                  </a:lnTo>
                  <a:lnTo>
                    <a:pt x="11261" y="114087"/>
                  </a:lnTo>
                  <a:lnTo>
                    <a:pt x="7114" y="111125"/>
                  </a:lnTo>
                  <a:close/>
                </a:path>
                <a:path w="1159510" h="169545">
                  <a:moveTo>
                    <a:pt x="48600" y="39470"/>
                  </a:moveTo>
                  <a:lnTo>
                    <a:pt x="42318" y="39470"/>
                  </a:lnTo>
                  <a:lnTo>
                    <a:pt x="33794" y="39953"/>
                  </a:lnTo>
                  <a:lnTo>
                    <a:pt x="3023" y="59204"/>
                  </a:lnTo>
                  <a:lnTo>
                    <a:pt x="3023" y="74378"/>
                  </a:lnTo>
                  <a:lnTo>
                    <a:pt x="39118" y="95122"/>
                  </a:lnTo>
                  <a:lnTo>
                    <a:pt x="44687" y="96069"/>
                  </a:lnTo>
                  <a:lnTo>
                    <a:pt x="62586" y="105256"/>
                  </a:lnTo>
                  <a:lnTo>
                    <a:pt x="62586" y="108101"/>
                  </a:lnTo>
                  <a:lnTo>
                    <a:pt x="61186" y="113702"/>
                  </a:lnTo>
                  <a:lnTo>
                    <a:pt x="56986" y="117702"/>
                  </a:lnTo>
                  <a:lnTo>
                    <a:pt x="49985" y="120102"/>
                  </a:lnTo>
                  <a:lnTo>
                    <a:pt x="40184" y="120902"/>
                  </a:lnTo>
                  <a:lnTo>
                    <a:pt x="77172" y="120902"/>
                  </a:lnTo>
                  <a:lnTo>
                    <a:pt x="79562" y="116456"/>
                  </a:lnTo>
                  <a:lnTo>
                    <a:pt x="79656" y="101343"/>
                  </a:lnTo>
                  <a:lnTo>
                    <a:pt x="77998" y="96365"/>
                  </a:lnTo>
                  <a:lnTo>
                    <a:pt x="44273" y="81075"/>
                  </a:lnTo>
                  <a:lnTo>
                    <a:pt x="38585" y="80009"/>
                  </a:lnTo>
                  <a:lnTo>
                    <a:pt x="19916" y="70110"/>
                  </a:lnTo>
                  <a:lnTo>
                    <a:pt x="19916" y="63118"/>
                  </a:lnTo>
                  <a:lnTo>
                    <a:pt x="21812" y="59975"/>
                  </a:lnTo>
                  <a:lnTo>
                    <a:pt x="29397" y="55234"/>
                  </a:lnTo>
                  <a:lnTo>
                    <a:pt x="34909" y="54049"/>
                  </a:lnTo>
                  <a:lnTo>
                    <a:pt x="73371" y="54049"/>
                  </a:lnTo>
                  <a:lnTo>
                    <a:pt x="76633" y="48006"/>
                  </a:lnTo>
                  <a:lnTo>
                    <a:pt x="72604" y="45396"/>
                  </a:lnTo>
                  <a:lnTo>
                    <a:pt x="67445" y="43322"/>
                  </a:lnTo>
                  <a:lnTo>
                    <a:pt x="54881" y="40241"/>
                  </a:lnTo>
                  <a:lnTo>
                    <a:pt x="48600" y="39470"/>
                  </a:lnTo>
                  <a:close/>
                </a:path>
                <a:path w="1159510" h="169545">
                  <a:moveTo>
                    <a:pt x="73371" y="54049"/>
                  </a:moveTo>
                  <a:lnTo>
                    <a:pt x="42142" y="54049"/>
                  </a:lnTo>
                  <a:lnTo>
                    <a:pt x="49709" y="54516"/>
                  </a:lnTo>
                  <a:lnTo>
                    <a:pt x="56764" y="55916"/>
                  </a:lnTo>
                  <a:lnTo>
                    <a:pt x="63309" y="58249"/>
                  </a:lnTo>
                  <a:lnTo>
                    <a:pt x="69343" y="61516"/>
                  </a:lnTo>
                  <a:lnTo>
                    <a:pt x="73371" y="54049"/>
                  </a:lnTo>
                  <a:close/>
                </a:path>
                <a:path w="1159510" h="169545">
                  <a:moveTo>
                    <a:pt x="169444" y="40359"/>
                  </a:moveTo>
                  <a:lnTo>
                    <a:pt x="92991" y="40359"/>
                  </a:lnTo>
                  <a:lnTo>
                    <a:pt x="92991" y="54406"/>
                  </a:lnTo>
                  <a:lnTo>
                    <a:pt x="147575" y="54406"/>
                  </a:lnTo>
                  <a:lnTo>
                    <a:pt x="91926" y="123569"/>
                  </a:lnTo>
                  <a:lnTo>
                    <a:pt x="91926" y="134593"/>
                  </a:lnTo>
                  <a:lnTo>
                    <a:pt x="170867" y="134593"/>
                  </a:lnTo>
                  <a:lnTo>
                    <a:pt x="170867" y="120545"/>
                  </a:lnTo>
                  <a:lnTo>
                    <a:pt x="113793" y="120545"/>
                  </a:lnTo>
                  <a:lnTo>
                    <a:pt x="169444" y="51559"/>
                  </a:lnTo>
                  <a:lnTo>
                    <a:pt x="169444" y="40359"/>
                  </a:lnTo>
                  <a:close/>
                </a:path>
                <a:path w="1159510" h="169545">
                  <a:moveTo>
                    <a:pt x="209984" y="40359"/>
                  </a:moveTo>
                  <a:lnTo>
                    <a:pt x="193626" y="40359"/>
                  </a:lnTo>
                  <a:lnTo>
                    <a:pt x="193626" y="134593"/>
                  </a:lnTo>
                  <a:lnTo>
                    <a:pt x="210698" y="134593"/>
                  </a:lnTo>
                  <a:lnTo>
                    <a:pt x="210698" y="75977"/>
                  </a:lnTo>
                  <a:lnTo>
                    <a:pt x="213365" y="68244"/>
                  </a:lnTo>
                  <a:lnTo>
                    <a:pt x="224031" y="57456"/>
                  </a:lnTo>
                  <a:lnTo>
                    <a:pt x="231321" y="54759"/>
                  </a:lnTo>
                  <a:lnTo>
                    <a:pt x="276379" y="54759"/>
                  </a:lnTo>
                  <a:lnTo>
                    <a:pt x="276239" y="54583"/>
                  </a:lnTo>
                  <a:lnTo>
                    <a:pt x="209984" y="54583"/>
                  </a:lnTo>
                  <a:lnTo>
                    <a:pt x="209984" y="40359"/>
                  </a:lnTo>
                  <a:close/>
                </a:path>
                <a:path w="1159510" h="169545">
                  <a:moveTo>
                    <a:pt x="276379" y="54759"/>
                  </a:moveTo>
                  <a:lnTo>
                    <a:pt x="248746" y="54759"/>
                  </a:lnTo>
                  <a:lnTo>
                    <a:pt x="255027" y="57069"/>
                  </a:lnTo>
                  <a:lnTo>
                    <a:pt x="263800" y="66319"/>
                  </a:lnTo>
                  <a:lnTo>
                    <a:pt x="265993" y="73191"/>
                  </a:lnTo>
                  <a:lnTo>
                    <a:pt x="265993" y="134593"/>
                  </a:lnTo>
                  <a:lnTo>
                    <a:pt x="283061" y="134593"/>
                  </a:lnTo>
                  <a:lnTo>
                    <a:pt x="283061" y="80363"/>
                  </a:lnTo>
                  <a:lnTo>
                    <a:pt x="282400" y="70923"/>
                  </a:lnTo>
                  <a:lnTo>
                    <a:pt x="280417" y="62694"/>
                  </a:lnTo>
                  <a:lnTo>
                    <a:pt x="277111" y="55676"/>
                  </a:lnTo>
                  <a:lnTo>
                    <a:pt x="276379" y="54759"/>
                  </a:lnTo>
                  <a:close/>
                </a:path>
                <a:path w="1159510" h="169545">
                  <a:moveTo>
                    <a:pt x="243944" y="39470"/>
                  </a:moveTo>
                  <a:lnTo>
                    <a:pt x="236476" y="39470"/>
                  </a:lnTo>
                  <a:lnTo>
                    <a:pt x="229810" y="40773"/>
                  </a:lnTo>
                  <a:lnTo>
                    <a:pt x="218074" y="45989"/>
                  </a:lnTo>
                  <a:lnTo>
                    <a:pt x="213422" y="49723"/>
                  </a:lnTo>
                  <a:lnTo>
                    <a:pt x="209984" y="54583"/>
                  </a:lnTo>
                  <a:lnTo>
                    <a:pt x="276239" y="54583"/>
                  </a:lnTo>
                  <a:lnTo>
                    <a:pt x="243944" y="39470"/>
                  </a:lnTo>
                  <a:close/>
                </a:path>
                <a:path w="1159510" h="169545">
                  <a:moveTo>
                    <a:pt x="322117" y="111301"/>
                  </a:moveTo>
                  <a:lnTo>
                    <a:pt x="315479" y="111301"/>
                  </a:lnTo>
                  <a:lnTo>
                    <a:pt x="312634" y="112455"/>
                  </a:lnTo>
                  <a:lnTo>
                    <a:pt x="307893" y="117078"/>
                  </a:lnTo>
                  <a:lnTo>
                    <a:pt x="306758" y="119837"/>
                  </a:lnTo>
                  <a:lnTo>
                    <a:pt x="306710" y="126946"/>
                  </a:lnTo>
                  <a:lnTo>
                    <a:pt x="307893" y="129880"/>
                  </a:lnTo>
                  <a:lnTo>
                    <a:pt x="312634" y="134503"/>
                  </a:lnTo>
                  <a:lnTo>
                    <a:pt x="315479" y="135658"/>
                  </a:lnTo>
                  <a:lnTo>
                    <a:pt x="321998" y="135658"/>
                  </a:lnTo>
                  <a:lnTo>
                    <a:pt x="324756" y="134503"/>
                  </a:lnTo>
                  <a:lnTo>
                    <a:pt x="329378" y="129880"/>
                  </a:lnTo>
                  <a:lnTo>
                    <a:pt x="330534" y="126946"/>
                  </a:lnTo>
                  <a:lnTo>
                    <a:pt x="330534" y="119837"/>
                  </a:lnTo>
                  <a:lnTo>
                    <a:pt x="329407" y="116931"/>
                  </a:lnTo>
                  <a:lnTo>
                    <a:pt x="324904" y="112428"/>
                  </a:lnTo>
                  <a:lnTo>
                    <a:pt x="322117" y="111301"/>
                  </a:lnTo>
                  <a:close/>
                </a:path>
                <a:path w="1159510" h="169545">
                  <a:moveTo>
                    <a:pt x="372139" y="2663"/>
                  </a:moveTo>
                  <a:lnTo>
                    <a:pt x="355067" y="2663"/>
                  </a:lnTo>
                  <a:lnTo>
                    <a:pt x="355067" y="134593"/>
                  </a:lnTo>
                  <a:lnTo>
                    <a:pt x="372139" y="134593"/>
                  </a:lnTo>
                  <a:lnTo>
                    <a:pt x="372139" y="2663"/>
                  </a:lnTo>
                  <a:close/>
                </a:path>
                <a:path w="1159510" h="169545">
                  <a:moveTo>
                    <a:pt x="421747" y="40359"/>
                  </a:moveTo>
                  <a:lnTo>
                    <a:pt x="404676" y="40359"/>
                  </a:lnTo>
                  <a:lnTo>
                    <a:pt x="404676" y="134593"/>
                  </a:lnTo>
                  <a:lnTo>
                    <a:pt x="421747" y="134593"/>
                  </a:lnTo>
                  <a:lnTo>
                    <a:pt x="421747" y="40359"/>
                  </a:lnTo>
                  <a:close/>
                </a:path>
                <a:path w="1159510" h="169545">
                  <a:moveTo>
                    <a:pt x="416530" y="0"/>
                  </a:moveTo>
                  <a:lnTo>
                    <a:pt x="409892" y="0"/>
                  </a:lnTo>
                  <a:lnTo>
                    <a:pt x="407139" y="1094"/>
                  </a:lnTo>
                  <a:lnTo>
                    <a:pt x="402750" y="5478"/>
                  </a:lnTo>
                  <a:lnTo>
                    <a:pt x="401656" y="8117"/>
                  </a:lnTo>
                  <a:lnTo>
                    <a:pt x="401656" y="14281"/>
                  </a:lnTo>
                  <a:lnTo>
                    <a:pt x="402750" y="16887"/>
                  </a:lnTo>
                  <a:lnTo>
                    <a:pt x="407139" y="21156"/>
                  </a:lnTo>
                  <a:lnTo>
                    <a:pt x="409892" y="22222"/>
                  </a:lnTo>
                  <a:lnTo>
                    <a:pt x="416530" y="22222"/>
                  </a:lnTo>
                  <a:lnTo>
                    <a:pt x="419289" y="21127"/>
                  </a:lnTo>
                  <a:lnTo>
                    <a:pt x="423673" y="16739"/>
                  </a:lnTo>
                  <a:lnTo>
                    <a:pt x="424671" y="14281"/>
                  </a:lnTo>
                  <a:lnTo>
                    <a:pt x="424768" y="7760"/>
                  </a:lnTo>
                  <a:lnTo>
                    <a:pt x="423673" y="5184"/>
                  </a:lnTo>
                  <a:lnTo>
                    <a:pt x="419289" y="1036"/>
                  </a:lnTo>
                  <a:lnTo>
                    <a:pt x="416530" y="0"/>
                  </a:lnTo>
                  <a:close/>
                </a:path>
                <a:path w="1159510" h="169545">
                  <a:moveTo>
                    <a:pt x="470642" y="40359"/>
                  </a:moveTo>
                  <a:lnTo>
                    <a:pt x="454284" y="40359"/>
                  </a:lnTo>
                  <a:lnTo>
                    <a:pt x="454284" y="169083"/>
                  </a:lnTo>
                  <a:lnTo>
                    <a:pt x="471355" y="169083"/>
                  </a:lnTo>
                  <a:lnTo>
                    <a:pt x="471355" y="120369"/>
                  </a:lnTo>
                  <a:lnTo>
                    <a:pt x="495516" y="120369"/>
                  </a:lnTo>
                  <a:lnTo>
                    <a:pt x="471266" y="94382"/>
                  </a:lnTo>
                  <a:lnTo>
                    <a:pt x="471267" y="80575"/>
                  </a:lnTo>
                  <a:lnTo>
                    <a:pt x="493465" y="55295"/>
                  </a:lnTo>
                  <a:lnTo>
                    <a:pt x="470642" y="55295"/>
                  </a:lnTo>
                  <a:lnTo>
                    <a:pt x="470642" y="40359"/>
                  </a:lnTo>
                  <a:close/>
                </a:path>
                <a:path w="1159510" h="169545">
                  <a:moveTo>
                    <a:pt x="495516" y="120369"/>
                  </a:moveTo>
                  <a:lnTo>
                    <a:pt x="471355" y="120369"/>
                  </a:lnTo>
                  <a:lnTo>
                    <a:pt x="475265" y="125347"/>
                  </a:lnTo>
                  <a:lnTo>
                    <a:pt x="480038" y="129138"/>
                  </a:lnTo>
                  <a:lnTo>
                    <a:pt x="491299" y="134355"/>
                  </a:lnTo>
                  <a:lnTo>
                    <a:pt x="497492" y="135658"/>
                  </a:lnTo>
                  <a:lnTo>
                    <a:pt x="513374" y="135658"/>
                  </a:lnTo>
                  <a:lnTo>
                    <a:pt x="521553" y="133645"/>
                  </a:lnTo>
                  <a:lnTo>
                    <a:pt x="536014" y="125585"/>
                  </a:lnTo>
                  <a:lnTo>
                    <a:pt x="540871" y="120726"/>
                  </a:lnTo>
                  <a:lnTo>
                    <a:pt x="496897" y="120726"/>
                  </a:lnTo>
                  <a:lnTo>
                    <a:pt x="495516" y="120369"/>
                  </a:lnTo>
                  <a:close/>
                </a:path>
                <a:path w="1159510" h="169545">
                  <a:moveTo>
                    <a:pt x="540900" y="54406"/>
                  </a:moveTo>
                  <a:lnTo>
                    <a:pt x="508871" y="54406"/>
                  </a:lnTo>
                  <a:lnTo>
                    <a:pt x="514292" y="55766"/>
                  </a:lnTo>
                  <a:lnTo>
                    <a:pt x="523894" y="61221"/>
                  </a:lnTo>
                  <a:lnTo>
                    <a:pt x="527688" y="65102"/>
                  </a:lnTo>
                  <a:lnTo>
                    <a:pt x="533264" y="75206"/>
                  </a:lnTo>
                  <a:lnTo>
                    <a:pt x="534559" y="80575"/>
                  </a:lnTo>
                  <a:lnTo>
                    <a:pt x="534557" y="94382"/>
                  </a:lnTo>
                  <a:lnTo>
                    <a:pt x="508871" y="120726"/>
                  </a:lnTo>
                  <a:lnTo>
                    <a:pt x="540871" y="120726"/>
                  </a:lnTo>
                  <a:lnTo>
                    <a:pt x="551898" y="87476"/>
                  </a:lnTo>
                  <a:lnTo>
                    <a:pt x="551515" y="80575"/>
                  </a:lnTo>
                  <a:lnTo>
                    <a:pt x="550365" y="74096"/>
                  </a:lnTo>
                  <a:lnTo>
                    <a:pt x="548447" y="68040"/>
                  </a:lnTo>
                  <a:lnTo>
                    <a:pt x="545763" y="62405"/>
                  </a:lnTo>
                  <a:lnTo>
                    <a:pt x="541674" y="55176"/>
                  </a:lnTo>
                  <a:lnTo>
                    <a:pt x="540900" y="54406"/>
                  </a:lnTo>
                  <a:close/>
                </a:path>
                <a:path w="1159510" h="169545">
                  <a:moveTo>
                    <a:pt x="513374" y="39470"/>
                  </a:moveTo>
                  <a:lnTo>
                    <a:pt x="497254" y="39470"/>
                  </a:lnTo>
                  <a:lnTo>
                    <a:pt x="490853" y="40802"/>
                  </a:lnTo>
                  <a:lnTo>
                    <a:pt x="479235" y="46137"/>
                  </a:lnTo>
                  <a:lnTo>
                    <a:pt x="474437" y="50079"/>
                  </a:lnTo>
                  <a:lnTo>
                    <a:pt x="470642" y="55295"/>
                  </a:lnTo>
                  <a:lnTo>
                    <a:pt x="493465" y="55295"/>
                  </a:lnTo>
                  <a:lnTo>
                    <a:pt x="496897" y="54406"/>
                  </a:lnTo>
                  <a:lnTo>
                    <a:pt x="540900" y="54406"/>
                  </a:lnTo>
                  <a:lnTo>
                    <a:pt x="536014" y="49546"/>
                  </a:lnTo>
                  <a:lnTo>
                    <a:pt x="521553" y="41485"/>
                  </a:lnTo>
                  <a:lnTo>
                    <a:pt x="513374" y="39470"/>
                  </a:lnTo>
                  <a:close/>
                </a:path>
                <a:path w="1159510" h="169545">
                  <a:moveTo>
                    <a:pt x="623135" y="39470"/>
                  </a:moveTo>
                  <a:lnTo>
                    <a:pt x="605116" y="39470"/>
                  </a:lnTo>
                  <a:lnTo>
                    <a:pt x="597028" y="41515"/>
                  </a:lnTo>
                  <a:lnTo>
                    <a:pt x="568365" y="74452"/>
                  </a:lnTo>
                  <a:lnTo>
                    <a:pt x="566831" y="87476"/>
                  </a:lnTo>
                  <a:lnTo>
                    <a:pt x="567226" y="94232"/>
                  </a:lnTo>
                  <a:lnTo>
                    <a:pt x="591012" y="129524"/>
                  </a:lnTo>
                  <a:lnTo>
                    <a:pt x="617504" y="135658"/>
                  </a:lnTo>
                  <a:lnTo>
                    <a:pt x="625327" y="135658"/>
                  </a:lnTo>
                  <a:lnTo>
                    <a:pt x="632411" y="134355"/>
                  </a:lnTo>
                  <a:lnTo>
                    <a:pt x="645095" y="129138"/>
                  </a:lnTo>
                  <a:lnTo>
                    <a:pt x="650397" y="125347"/>
                  </a:lnTo>
                  <a:lnTo>
                    <a:pt x="654361" y="120726"/>
                  </a:lnTo>
                  <a:lnTo>
                    <a:pt x="608792" y="120726"/>
                  </a:lnTo>
                  <a:lnTo>
                    <a:pt x="601060" y="118205"/>
                  </a:lnTo>
                  <a:lnTo>
                    <a:pt x="588610" y="108129"/>
                  </a:lnTo>
                  <a:lnTo>
                    <a:pt x="584968" y="101461"/>
                  </a:lnTo>
                  <a:lnTo>
                    <a:pt x="583902" y="93164"/>
                  </a:lnTo>
                  <a:lnTo>
                    <a:pt x="660355" y="93164"/>
                  </a:lnTo>
                  <a:lnTo>
                    <a:pt x="660593" y="91033"/>
                  </a:lnTo>
                  <a:lnTo>
                    <a:pt x="660683" y="87476"/>
                  </a:lnTo>
                  <a:lnTo>
                    <a:pt x="660339" y="81096"/>
                  </a:lnTo>
                  <a:lnTo>
                    <a:pt x="660305" y="80899"/>
                  </a:lnTo>
                  <a:lnTo>
                    <a:pt x="583902" y="80899"/>
                  </a:lnTo>
                  <a:lnTo>
                    <a:pt x="584848" y="72838"/>
                  </a:lnTo>
                  <a:lnTo>
                    <a:pt x="588078" y="66319"/>
                  </a:lnTo>
                  <a:lnTo>
                    <a:pt x="599102" y="56361"/>
                  </a:lnTo>
                  <a:lnTo>
                    <a:pt x="605948" y="53869"/>
                  </a:lnTo>
                  <a:lnTo>
                    <a:pt x="649297" y="53869"/>
                  </a:lnTo>
                  <a:lnTo>
                    <a:pt x="645271" y="49693"/>
                  </a:lnTo>
                  <a:lnTo>
                    <a:pt x="631167" y="41515"/>
                  </a:lnTo>
                  <a:lnTo>
                    <a:pt x="623135" y="39470"/>
                  </a:lnTo>
                  <a:close/>
                </a:path>
                <a:path w="1159510" h="169545">
                  <a:moveTo>
                    <a:pt x="645242" y="109345"/>
                  </a:moveTo>
                  <a:lnTo>
                    <a:pt x="639674" y="114324"/>
                  </a:lnTo>
                  <a:lnTo>
                    <a:pt x="633284" y="117880"/>
                  </a:lnTo>
                  <a:lnTo>
                    <a:pt x="626072" y="120014"/>
                  </a:lnTo>
                  <a:lnTo>
                    <a:pt x="618037" y="120726"/>
                  </a:lnTo>
                  <a:lnTo>
                    <a:pt x="654361" y="120726"/>
                  </a:lnTo>
                  <a:lnTo>
                    <a:pt x="654667" y="120369"/>
                  </a:lnTo>
                  <a:lnTo>
                    <a:pt x="645242" y="109345"/>
                  </a:lnTo>
                  <a:close/>
                </a:path>
                <a:path w="1159510" h="169545">
                  <a:moveTo>
                    <a:pt x="649297" y="53869"/>
                  </a:moveTo>
                  <a:lnTo>
                    <a:pt x="622307" y="53869"/>
                  </a:lnTo>
                  <a:lnTo>
                    <a:pt x="629150" y="56390"/>
                  </a:lnTo>
                  <a:lnTo>
                    <a:pt x="640173" y="66466"/>
                  </a:lnTo>
                  <a:lnTo>
                    <a:pt x="643406" y="72953"/>
                  </a:lnTo>
                  <a:lnTo>
                    <a:pt x="644353" y="80899"/>
                  </a:lnTo>
                  <a:lnTo>
                    <a:pt x="660305" y="80899"/>
                  </a:lnTo>
                  <a:lnTo>
                    <a:pt x="659222" y="74585"/>
                  </a:lnTo>
                  <a:lnTo>
                    <a:pt x="657344" y="68440"/>
                  </a:lnTo>
                  <a:lnTo>
                    <a:pt x="654753" y="62762"/>
                  </a:lnTo>
                  <a:lnTo>
                    <a:pt x="650783" y="55411"/>
                  </a:lnTo>
                  <a:lnTo>
                    <a:pt x="649297" y="53869"/>
                  </a:lnTo>
                  <a:close/>
                </a:path>
                <a:path w="1159510" h="169545">
                  <a:moveTo>
                    <a:pt x="703915" y="54406"/>
                  </a:moveTo>
                  <a:lnTo>
                    <a:pt x="686847" y="54406"/>
                  </a:lnTo>
                  <a:lnTo>
                    <a:pt x="686847" y="115628"/>
                  </a:lnTo>
                  <a:lnTo>
                    <a:pt x="689453" y="122918"/>
                  </a:lnTo>
                  <a:lnTo>
                    <a:pt x="699886" y="133109"/>
                  </a:lnTo>
                  <a:lnTo>
                    <a:pt x="707235" y="135658"/>
                  </a:lnTo>
                  <a:lnTo>
                    <a:pt x="720629" y="135658"/>
                  </a:lnTo>
                  <a:lnTo>
                    <a:pt x="724420" y="135097"/>
                  </a:lnTo>
                  <a:lnTo>
                    <a:pt x="731772" y="132843"/>
                  </a:lnTo>
                  <a:lnTo>
                    <a:pt x="734853" y="131216"/>
                  </a:lnTo>
                  <a:lnTo>
                    <a:pt x="737341" y="129081"/>
                  </a:lnTo>
                  <a:lnTo>
                    <a:pt x="733942" y="121258"/>
                  </a:lnTo>
                  <a:lnTo>
                    <a:pt x="713930" y="121258"/>
                  </a:lnTo>
                  <a:lnTo>
                    <a:pt x="710288" y="119894"/>
                  </a:lnTo>
                  <a:lnTo>
                    <a:pt x="705190" y="114443"/>
                  </a:lnTo>
                  <a:lnTo>
                    <a:pt x="703915" y="110530"/>
                  </a:lnTo>
                  <a:lnTo>
                    <a:pt x="703915" y="54406"/>
                  </a:lnTo>
                  <a:close/>
                </a:path>
                <a:path w="1159510" h="169545">
                  <a:moveTo>
                    <a:pt x="732010" y="116812"/>
                  </a:moveTo>
                  <a:lnTo>
                    <a:pt x="728334" y="119774"/>
                  </a:lnTo>
                  <a:lnTo>
                    <a:pt x="723888" y="121258"/>
                  </a:lnTo>
                  <a:lnTo>
                    <a:pt x="733942" y="121258"/>
                  </a:lnTo>
                  <a:lnTo>
                    <a:pt x="732010" y="116812"/>
                  </a:lnTo>
                  <a:close/>
                </a:path>
                <a:path w="1159510" h="169545">
                  <a:moveTo>
                    <a:pt x="730940" y="40359"/>
                  </a:moveTo>
                  <a:lnTo>
                    <a:pt x="670845" y="40359"/>
                  </a:lnTo>
                  <a:lnTo>
                    <a:pt x="670845" y="54406"/>
                  </a:lnTo>
                  <a:lnTo>
                    <a:pt x="730940" y="54406"/>
                  </a:lnTo>
                  <a:lnTo>
                    <a:pt x="730940" y="40359"/>
                  </a:lnTo>
                  <a:close/>
                </a:path>
                <a:path w="1159510" h="169545">
                  <a:moveTo>
                    <a:pt x="703915" y="19734"/>
                  </a:moveTo>
                  <a:lnTo>
                    <a:pt x="686847" y="19734"/>
                  </a:lnTo>
                  <a:lnTo>
                    <a:pt x="686847" y="40359"/>
                  </a:lnTo>
                  <a:lnTo>
                    <a:pt x="703915" y="40359"/>
                  </a:lnTo>
                  <a:lnTo>
                    <a:pt x="703915" y="19734"/>
                  </a:lnTo>
                  <a:close/>
                </a:path>
                <a:path w="1159510" h="169545">
                  <a:moveTo>
                    <a:pt x="753167" y="111125"/>
                  </a:moveTo>
                  <a:lnTo>
                    <a:pt x="746053" y="124635"/>
                  </a:lnTo>
                  <a:lnTo>
                    <a:pt x="750086" y="127835"/>
                  </a:lnTo>
                  <a:lnTo>
                    <a:pt x="755655" y="130474"/>
                  </a:lnTo>
                  <a:lnTo>
                    <a:pt x="769877" y="134621"/>
                  </a:lnTo>
                  <a:lnTo>
                    <a:pt x="777286" y="135658"/>
                  </a:lnTo>
                  <a:lnTo>
                    <a:pt x="784994" y="135658"/>
                  </a:lnTo>
                  <a:lnTo>
                    <a:pt x="822063" y="123065"/>
                  </a:lnTo>
                  <a:lnTo>
                    <a:pt x="823225" y="120902"/>
                  </a:lnTo>
                  <a:lnTo>
                    <a:pt x="780192" y="120902"/>
                  </a:lnTo>
                  <a:lnTo>
                    <a:pt x="774205" y="120012"/>
                  </a:lnTo>
                  <a:lnTo>
                    <a:pt x="762354" y="116456"/>
                  </a:lnTo>
                  <a:lnTo>
                    <a:pt x="757314" y="114087"/>
                  </a:lnTo>
                  <a:lnTo>
                    <a:pt x="753167" y="111125"/>
                  </a:lnTo>
                  <a:close/>
                </a:path>
                <a:path w="1159510" h="169545">
                  <a:moveTo>
                    <a:pt x="794652" y="39470"/>
                  </a:moveTo>
                  <a:lnTo>
                    <a:pt x="788371" y="39470"/>
                  </a:lnTo>
                  <a:lnTo>
                    <a:pt x="779847" y="39953"/>
                  </a:lnTo>
                  <a:lnTo>
                    <a:pt x="749077" y="59204"/>
                  </a:lnTo>
                  <a:lnTo>
                    <a:pt x="749077" y="74378"/>
                  </a:lnTo>
                  <a:lnTo>
                    <a:pt x="785171" y="95122"/>
                  </a:lnTo>
                  <a:lnTo>
                    <a:pt x="790740" y="96069"/>
                  </a:lnTo>
                  <a:lnTo>
                    <a:pt x="808639" y="105256"/>
                  </a:lnTo>
                  <a:lnTo>
                    <a:pt x="808639" y="108101"/>
                  </a:lnTo>
                  <a:lnTo>
                    <a:pt x="807239" y="113702"/>
                  </a:lnTo>
                  <a:lnTo>
                    <a:pt x="803039" y="117702"/>
                  </a:lnTo>
                  <a:lnTo>
                    <a:pt x="796038" y="120102"/>
                  </a:lnTo>
                  <a:lnTo>
                    <a:pt x="786236" y="120902"/>
                  </a:lnTo>
                  <a:lnTo>
                    <a:pt x="823225" y="120902"/>
                  </a:lnTo>
                  <a:lnTo>
                    <a:pt x="825615" y="116456"/>
                  </a:lnTo>
                  <a:lnTo>
                    <a:pt x="825710" y="101343"/>
                  </a:lnTo>
                  <a:lnTo>
                    <a:pt x="824050" y="96365"/>
                  </a:lnTo>
                  <a:lnTo>
                    <a:pt x="790326" y="81075"/>
                  </a:lnTo>
                  <a:lnTo>
                    <a:pt x="784637" y="80009"/>
                  </a:lnTo>
                  <a:lnTo>
                    <a:pt x="765968" y="70110"/>
                  </a:lnTo>
                  <a:lnTo>
                    <a:pt x="765968" y="63118"/>
                  </a:lnTo>
                  <a:lnTo>
                    <a:pt x="767866" y="59975"/>
                  </a:lnTo>
                  <a:lnTo>
                    <a:pt x="775450" y="55234"/>
                  </a:lnTo>
                  <a:lnTo>
                    <a:pt x="780962" y="54049"/>
                  </a:lnTo>
                  <a:lnTo>
                    <a:pt x="819425" y="54049"/>
                  </a:lnTo>
                  <a:lnTo>
                    <a:pt x="822686" y="48006"/>
                  </a:lnTo>
                  <a:lnTo>
                    <a:pt x="818658" y="45396"/>
                  </a:lnTo>
                  <a:lnTo>
                    <a:pt x="813499" y="43322"/>
                  </a:lnTo>
                  <a:lnTo>
                    <a:pt x="800935" y="40241"/>
                  </a:lnTo>
                  <a:lnTo>
                    <a:pt x="794652" y="39470"/>
                  </a:lnTo>
                  <a:close/>
                </a:path>
                <a:path w="1159510" h="169545">
                  <a:moveTo>
                    <a:pt x="819425" y="54049"/>
                  </a:moveTo>
                  <a:lnTo>
                    <a:pt x="788195" y="54049"/>
                  </a:lnTo>
                  <a:lnTo>
                    <a:pt x="795761" y="54516"/>
                  </a:lnTo>
                  <a:lnTo>
                    <a:pt x="802818" y="55916"/>
                  </a:lnTo>
                  <a:lnTo>
                    <a:pt x="809363" y="58249"/>
                  </a:lnTo>
                  <a:lnTo>
                    <a:pt x="815397" y="61516"/>
                  </a:lnTo>
                  <a:lnTo>
                    <a:pt x="819425" y="54049"/>
                  </a:lnTo>
                  <a:close/>
                </a:path>
                <a:path w="1159510" h="169545">
                  <a:moveTo>
                    <a:pt x="864115" y="2663"/>
                  </a:moveTo>
                  <a:lnTo>
                    <a:pt x="847044" y="2663"/>
                  </a:lnTo>
                  <a:lnTo>
                    <a:pt x="847044" y="134593"/>
                  </a:lnTo>
                  <a:lnTo>
                    <a:pt x="864115" y="134593"/>
                  </a:lnTo>
                  <a:lnTo>
                    <a:pt x="864115" y="108813"/>
                  </a:lnTo>
                  <a:lnTo>
                    <a:pt x="883674" y="90676"/>
                  </a:lnTo>
                  <a:lnTo>
                    <a:pt x="905440" y="90676"/>
                  </a:lnTo>
                  <a:lnTo>
                    <a:pt x="902780" y="87299"/>
                  </a:lnTo>
                  <a:lnTo>
                    <a:pt x="864115" y="87299"/>
                  </a:lnTo>
                  <a:lnTo>
                    <a:pt x="864115" y="2663"/>
                  </a:lnTo>
                  <a:close/>
                </a:path>
                <a:path w="1159510" h="169545">
                  <a:moveTo>
                    <a:pt x="905440" y="90676"/>
                  </a:moveTo>
                  <a:lnTo>
                    <a:pt x="883674" y="90676"/>
                  </a:lnTo>
                  <a:lnTo>
                    <a:pt x="919054" y="134593"/>
                  </a:lnTo>
                  <a:lnTo>
                    <a:pt x="940036" y="134593"/>
                  </a:lnTo>
                  <a:lnTo>
                    <a:pt x="905440" y="90676"/>
                  </a:lnTo>
                  <a:close/>
                </a:path>
                <a:path w="1159510" h="169545">
                  <a:moveTo>
                    <a:pt x="936123" y="40359"/>
                  </a:moveTo>
                  <a:lnTo>
                    <a:pt x="915498" y="40359"/>
                  </a:lnTo>
                  <a:lnTo>
                    <a:pt x="864115" y="87299"/>
                  </a:lnTo>
                  <a:lnTo>
                    <a:pt x="902780" y="87299"/>
                  </a:lnTo>
                  <a:lnTo>
                    <a:pt x="896476" y="79297"/>
                  </a:lnTo>
                  <a:lnTo>
                    <a:pt x="936123" y="40359"/>
                  </a:lnTo>
                  <a:close/>
                </a:path>
                <a:path w="1159510" h="169545">
                  <a:moveTo>
                    <a:pt x="965757" y="111301"/>
                  </a:moveTo>
                  <a:lnTo>
                    <a:pt x="959119" y="111301"/>
                  </a:lnTo>
                  <a:lnTo>
                    <a:pt x="956275" y="112455"/>
                  </a:lnTo>
                  <a:lnTo>
                    <a:pt x="951534" y="117078"/>
                  </a:lnTo>
                  <a:lnTo>
                    <a:pt x="950398" y="119837"/>
                  </a:lnTo>
                  <a:lnTo>
                    <a:pt x="950349" y="126946"/>
                  </a:lnTo>
                  <a:lnTo>
                    <a:pt x="951534" y="129880"/>
                  </a:lnTo>
                  <a:lnTo>
                    <a:pt x="956275" y="134503"/>
                  </a:lnTo>
                  <a:lnTo>
                    <a:pt x="959119" y="135658"/>
                  </a:lnTo>
                  <a:lnTo>
                    <a:pt x="965639" y="135658"/>
                  </a:lnTo>
                  <a:lnTo>
                    <a:pt x="968396" y="134503"/>
                  </a:lnTo>
                  <a:lnTo>
                    <a:pt x="973019" y="129880"/>
                  </a:lnTo>
                  <a:lnTo>
                    <a:pt x="974175" y="126946"/>
                  </a:lnTo>
                  <a:lnTo>
                    <a:pt x="974175" y="119837"/>
                  </a:lnTo>
                  <a:lnTo>
                    <a:pt x="973047" y="116931"/>
                  </a:lnTo>
                  <a:lnTo>
                    <a:pt x="968543" y="112428"/>
                  </a:lnTo>
                  <a:lnTo>
                    <a:pt x="965757" y="111301"/>
                  </a:lnTo>
                  <a:close/>
                </a:path>
                <a:path w="1159510" h="169545">
                  <a:moveTo>
                    <a:pt x="1015066" y="40359"/>
                  </a:moveTo>
                  <a:lnTo>
                    <a:pt x="998708" y="40359"/>
                  </a:lnTo>
                  <a:lnTo>
                    <a:pt x="998708" y="134593"/>
                  </a:lnTo>
                  <a:lnTo>
                    <a:pt x="1015780" y="134593"/>
                  </a:lnTo>
                  <a:lnTo>
                    <a:pt x="1015780" y="77461"/>
                  </a:lnTo>
                  <a:lnTo>
                    <a:pt x="1018415" y="69606"/>
                  </a:lnTo>
                  <a:lnTo>
                    <a:pt x="1028966" y="58582"/>
                  </a:lnTo>
                  <a:lnTo>
                    <a:pt x="1035297" y="56180"/>
                  </a:lnTo>
                  <a:lnTo>
                    <a:pt x="1015066" y="56180"/>
                  </a:lnTo>
                  <a:lnTo>
                    <a:pt x="1015066" y="40359"/>
                  </a:lnTo>
                  <a:close/>
                </a:path>
                <a:path w="1159510" h="169545">
                  <a:moveTo>
                    <a:pt x="1049381" y="39470"/>
                  </a:moveTo>
                  <a:lnTo>
                    <a:pt x="1041083" y="39470"/>
                  </a:lnTo>
                  <a:lnTo>
                    <a:pt x="1034031" y="40892"/>
                  </a:lnTo>
                  <a:lnTo>
                    <a:pt x="1022418" y="46579"/>
                  </a:lnTo>
                  <a:lnTo>
                    <a:pt x="1018029" y="50731"/>
                  </a:lnTo>
                  <a:lnTo>
                    <a:pt x="1015066" y="56180"/>
                  </a:lnTo>
                  <a:lnTo>
                    <a:pt x="1035297" y="56180"/>
                  </a:lnTo>
                  <a:lnTo>
                    <a:pt x="1036224" y="55829"/>
                  </a:lnTo>
                  <a:lnTo>
                    <a:pt x="1049381" y="55829"/>
                  </a:lnTo>
                  <a:lnTo>
                    <a:pt x="1049381" y="39470"/>
                  </a:lnTo>
                  <a:close/>
                </a:path>
                <a:path w="1159510" h="169545">
                  <a:moveTo>
                    <a:pt x="1049381" y="55829"/>
                  </a:moveTo>
                  <a:lnTo>
                    <a:pt x="1047132" y="55829"/>
                  </a:lnTo>
                  <a:lnTo>
                    <a:pt x="1048435" y="55886"/>
                  </a:lnTo>
                  <a:lnTo>
                    <a:pt x="1049381" y="56004"/>
                  </a:lnTo>
                  <a:lnTo>
                    <a:pt x="1049381" y="55829"/>
                  </a:lnTo>
                  <a:close/>
                </a:path>
                <a:path w="1159510" h="169545">
                  <a:moveTo>
                    <a:pt x="1087786" y="40359"/>
                  </a:moveTo>
                  <a:lnTo>
                    <a:pt x="1070715" y="40359"/>
                  </a:lnTo>
                  <a:lnTo>
                    <a:pt x="1070715" y="94585"/>
                  </a:lnTo>
                  <a:lnTo>
                    <a:pt x="1087486" y="129808"/>
                  </a:lnTo>
                  <a:lnTo>
                    <a:pt x="1111255" y="135658"/>
                  </a:lnTo>
                  <a:lnTo>
                    <a:pt x="1117893" y="135658"/>
                  </a:lnTo>
                  <a:lnTo>
                    <a:pt x="1124028" y="134326"/>
                  </a:lnTo>
                  <a:lnTo>
                    <a:pt x="1135288" y="128991"/>
                  </a:lnTo>
                  <a:lnTo>
                    <a:pt x="1139821" y="125229"/>
                  </a:lnTo>
                  <a:lnTo>
                    <a:pt x="1143259" y="120369"/>
                  </a:lnTo>
                  <a:lnTo>
                    <a:pt x="1105034" y="120369"/>
                  </a:lnTo>
                  <a:lnTo>
                    <a:pt x="1098749" y="118029"/>
                  </a:lnTo>
                  <a:lnTo>
                    <a:pt x="1089980" y="108662"/>
                  </a:lnTo>
                  <a:lnTo>
                    <a:pt x="1087786" y="101757"/>
                  </a:lnTo>
                  <a:lnTo>
                    <a:pt x="1087786" y="40359"/>
                  </a:lnTo>
                  <a:close/>
                </a:path>
                <a:path w="1159510" h="169545">
                  <a:moveTo>
                    <a:pt x="1159441" y="40359"/>
                  </a:moveTo>
                  <a:lnTo>
                    <a:pt x="1142370" y="40359"/>
                  </a:lnTo>
                  <a:lnTo>
                    <a:pt x="1142370" y="99032"/>
                  </a:lnTo>
                  <a:lnTo>
                    <a:pt x="1139764" y="106735"/>
                  </a:lnTo>
                  <a:lnTo>
                    <a:pt x="1129330" y="117643"/>
                  </a:lnTo>
                  <a:lnTo>
                    <a:pt x="1122221" y="120369"/>
                  </a:lnTo>
                  <a:lnTo>
                    <a:pt x="1143259" y="120369"/>
                  </a:lnTo>
                  <a:lnTo>
                    <a:pt x="1143259" y="134593"/>
                  </a:lnTo>
                  <a:lnTo>
                    <a:pt x="1159441" y="134593"/>
                  </a:lnTo>
                  <a:lnTo>
                    <a:pt x="1159441" y="40359"/>
                  </a:lnTo>
                  <a:close/>
                </a:path>
              </a:pathLst>
            </a:custGeom>
            <a:solidFill>
              <a:srgbClr val="15161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56" name="object 18"/>
            <p:cNvPicPr/>
            <p:nvPr/>
          </p:nvPicPr>
          <p:blipFill>
            <a:blip r:embed="rId8"/>
            <a:stretch/>
          </p:blipFill>
          <p:spPr>
            <a:xfrm>
              <a:off x="2862720" y="5068800"/>
              <a:ext cx="179640" cy="1652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7" name="object 19"/>
            <p:cNvSpPr/>
            <p:nvPr/>
          </p:nvSpPr>
          <p:spPr>
            <a:xfrm>
              <a:off x="3130920" y="5072400"/>
              <a:ext cx="2273400" cy="154440"/>
            </a:xfrm>
            <a:custGeom>
              <a:avLst/>
              <a:gdLst/>
              <a:ahLst/>
              <a:cxnLst/>
              <a:rect l="l" t="t" r="r" b="b"/>
              <a:pathLst>
                <a:path w="2273935" h="168275">
                  <a:moveTo>
                    <a:pt x="166776" y="84277"/>
                  </a:moveTo>
                  <a:lnTo>
                    <a:pt x="156197" y="43738"/>
                  </a:lnTo>
                  <a:lnTo>
                    <a:pt x="126771" y="16090"/>
                  </a:lnTo>
                  <a:lnTo>
                    <a:pt x="83921" y="6223"/>
                  </a:lnTo>
                  <a:lnTo>
                    <a:pt x="71996" y="6870"/>
                  </a:lnTo>
                  <a:lnTo>
                    <a:pt x="31254" y="22199"/>
                  </a:lnTo>
                  <a:lnTo>
                    <a:pt x="5956" y="54635"/>
                  </a:lnTo>
                  <a:lnTo>
                    <a:pt x="0" y="86766"/>
                  </a:lnTo>
                  <a:lnTo>
                    <a:pt x="660" y="98120"/>
                  </a:lnTo>
                  <a:lnTo>
                    <a:pt x="16268" y="137299"/>
                  </a:lnTo>
                  <a:lnTo>
                    <a:pt x="49720" y="162001"/>
                  </a:lnTo>
                  <a:lnTo>
                    <a:pt x="83210" y="167843"/>
                  </a:lnTo>
                  <a:lnTo>
                    <a:pt x="89738" y="167843"/>
                  </a:lnTo>
                  <a:lnTo>
                    <a:pt x="112547" y="150723"/>
                  </a:lnTo>
                  <a:lnTo>
                    <a:pt x="107035" y="152679"/>
                  </a:lnTo>
                  <a:lnTo>
                    <a:pt x="94945" y="155282"/>
                  </a:lnTo>
                  <a:lnTo>
                    <a:pt x="89027" y="155930"/>
                  </a:lnTo>
                  <a:lnTo>
                    <a:pt x="83210" y="155930"/>
                  </a:lnTo>
                  <a:lnTo>
                    <a:pt x="38989" y="142303"/>
                  </a:lnTo>
                  <a:lnTo>
                    <a:pt x="15176" y="105879"/>
                  </a:lnTo>
                  <a:lnTo>
                    <a:pt x="12979" y="86766"/>
                  </a:lnTo>
                  <a:lnTo>
                    <a:pt x="13538" y="77000"/>
                  </a:lnTo>
                  <a:lnTo>
                    <a:pt x="32562" y="37122"/>
                  </a:lnTo>
                  <a:lnTo>
                    <a:pt x="73736" y="18503"/>
                  </a:lnTo>
                  <a:lnTo>
                    <a:pt x="83921" y="17957"/>
                  </a:lnTo>
                  <a:lnTo>
                    <a:pt x="94030" y="18491"/>
                  </a:lnTo>
                  <a:lnTo>
                    <a:pt x="135102" y="36347"/>
                  </a:lnTo>
                  <a:lnTo>
                    <a:pt x="154127" y="74891"/>
                  </a:lnTo>
                  <a:lnTo>
                    <a:pt x="154609" y="86766"/>
                  </a:lnTo>
                  <a:lnTo>
                    <a:pt x="154419" y="92341"/>
                  </a:lnTo>
                  <a:lnTo>
                    <a:pt x="130619" y="116103"/>
                  </a:lnTo>
                  <a:lnTo>
                    <a:pt x="128968" y="114300"/>
                  </a:lnTo>
                  <a:lnTo>
                    <a:pt x="128016" y="111074"/>
                  </a:lnTo>
                  <a:lnTo>
                    <a:pt x="128016" y="57073"/>
                  </a:lnTo>
                  <a:lnTo>
                    <a:pt x="128016" y="42672"/>
                  </a:lnTo>
                  <a:lnTo>
                    <a:pt x="112903" y="42672"/>
                  </a:lnTo>
                  <a:lnTo>
                    <a:pt x="112903" y="80899"/>
                  </a:lnTo>
                  <a:lnTo>
                    <a:pt x="112903" y="93700"/>
                  </a:lnTo>
                  <a:lnTo>
                    <a:pt x="88315" y="119126"/>
                  </a:lnTo>
                  <a:lnTo>
                    <a:pt x="73609" y="119126"/>
                  </a:lnTo>
                  <a:lnTo>
                    <a:pt x="66357" y="116230"/>
                  </a:lnTo>
                  <a:lnTo>
                    <a:pt x="55079" y="104597"/>
                  </a:lnTo>
                  <a:lnTo>
                    <a:pt x="52273" y="96901"/>
                  </a:lnTo>
                  <a:lnTo>
                    <a:pt x="52273" y="77698"/>
                  </a:lnTo>
                  <a:lnTo>
                    <a:pt x="55067" y="70027"/>
                  </a:lnTo>
                  <a:lnTo>
                    <a:pt x="66205" y="58534"/>
                  </a:lnTo>
                  <a:lnTo>
                    <a:pt x="73494" y="55651"/>
                  </a:lnTo>
                  <a:lnTo>
                    <a:pt x="88315" y="55651"/>
                  </a:lnTo>
                  <a:lnTo>
                    <a:pt x="112903" y="80899"/>
                  </a:lnTo>
                  <a:lnTo>
                    <a:pt x="112903" y="42672"/>
                  </a:lnTo>
                  <a:lnTo>
                    <a:pt x="112547" y="42672"/>
                  </a:lnTo>
                  <a:lnTo>
                    <a:pt x="112547" y="57073"/>
                  </a:lnTo>
                  <a:lnTo>
                    <a:pt x="111506" y="55651"/>
                  </a:lnTo>
                  <a:lnTo>
                    <a:pt x="108877" y="52095"/>
                  </a:lnTo>
                  <a:lnTo>
                    <a:pt x="104254" y="48336"/>
                  </a:lnTo>
                  <a:lnTo>
                    <a:pt x="93116" y="43243"/>
                  </a:lnTo>
                  <a:lnTo>
                    <a:pt x="86893" y="41960"/>
                  </a:lnTo>
                  <a:lnTo>
                    <a:pt x="71716" y="41960"/>
                  </a:lnTo>
                  <a:lnTo>
                    <a:pt x="38315" y="70853"/>
                  </a:lnTo>
                  <a:lnTo>
                    <a:pt x="36449" y="78651"/>
                  </a:lnTo>
                  <a:lnTo>
                    <a:pt x="36449" y="96075"/>
                  </a:lnTo>
                  <a:lnTo>
                    <a:pt x="64249" y="131038"/>
                  </a:lnTo>
                  <a:lnTo>
                    <a:pt x="71716" y="132994"/>
                  </a:lnTo>
                  <a:lnTo>
                    <a:pt x="87477" y="132994"/>
                  </a:lnTo>
                  <a:lnTo>
                    <a:pt x="94094" y="131546"/>
                  </a:lnTo>
                  <a:lnTo>
                    <a:pt x="105587" y="125742"/>
                  </a:lnTo>
                  <a:lnTo>
                    <a:pt x="110236" y="121564"/>
                  </a:lnTo>
                  <a:lnTo>
                    <a:pt x="111823" y="119126"/>
                  </a:lnTo>
                  <a:lnTo>
                    <a:pt x="113792" y="116103"/>
                  </a:lnTo>
                  <a:lnTo>
                    <a:pt x="114858" y="121564"/>
                  </a:lnTo>
                  <a:lnTo>
                    <a:pt x="117259" y="125742"/>
                  </a:lnTo>
                  <a:lnTo>
                    <a:pt x="124726" y="131546"/>
                  </a:lnTo>
                  <a:lnTo>
                    <a:pt x="129438" y="132994"/>
                  </a:lnTo>
                  <a:lnTo>
                    <a:pt x="135128" y="132994"/>
                  </a:lnTo>
                  <a:lnTo>
                    <a:pt x="164680" y="104609"/>
                  </a:lnTo>
                  <a:lnTo>
                    <a:pt x="166255" y="95046"/>
                  </a:lnTo>
                  <a:lnTo>
                    <a:pt x="166776" y="84277"/>
                  </a:lnTo>
                  <a:close/>
                </a:path>
                <a:path w="2273935" h="168275">
                  <a:moveTo>
                    <a:pt x="279323" y="37693"/>
                  </a:moveTo>
                  <a:lnTo>
                    <a:pt x="262255" y="37693"/>
                  </a:lnTo>
                  <a:lnTo>
                    <a:pt x="262255" y="96367"/>
                  </a:lnTo>
                  <a:lnTo>
                    <a:pt x="259651" y="104076"/>
                  </a:lnTo>
                  <a:lnTo>
                    <a:pt x="249224" y="114985"/>
                  </a:lnTo>
                  <a:lnTo>
                    <a:pt x="242112" y="117703"/>
                  </a:lnTo>
                  <a:lnTo>
                    <a:pt x="224917" y="117703"/>
                  </a:lnTo>
                  <a:lnTo>
                    <a:pt x="218630" y="115366"/>
                  </a:lnTo>
                  <a:lnTo>
                    <a:pt x="209867" y="106006"/>
                  </a:lnTo>
                  <a:lnTo>
                    <a:pt x="207670" y="99098"/>
                  </a:lnTo>
                  <a:lnTo>
                    <a:pt x="207670" y="37693"/>
                  </a:lnTo>
                  <a:lnTo>
                    <a:pt x="190601" y="37693"/>
                  </a:lnTo>
                  <a:lnTo>
                    <a:pt x="190601" y="91922"/>
                  </a:lnTo>
                  <a:lnTo>
                    <a:pt x="191287" y="101447"/>
                  </a:lnTo>
                  <a:lnTo>
                    <a:pt x="222224" y="132346"/>
                  </a:lnTo>
                  <a:lnTo>
                    <a:pt x="231140" y="132994"/>
                  </a:lnTo>
                  <a:lnTo>
                    <a:pt x="237782" y="132994"/>
                  </a:lnTo>
                  <a:lnTo>
                    <a:pt x="243916" y="131660"/>
                  </a:lnTo>
                  <a:lnTo>
                    <a:pt x="255181" y="126326"/>
                  </a:lnTo>
                  <a:lnTo>
                    <a:pt x="259715" y="122567"/>
                  </a:lnTo>
                  <a:lnTo>
                    <a:pt x="263144" y="117703"/>
                  </a:lnTo>
                  <a:lnTo>
                    <a:pt x="263144" y="131927"/>
                  </a:lnTo>
                  <a:lnTo>
                    <a:pt x="279323" y="131927"/>
                  </a:lnTo>
                  <a:lnTo>
                    <a:pt x="279323" y="37693"/>
                  </a:lnTo>
                  <a:close/>
                </a:path>
                <a:path w="2273935" h="168275">
                  <a:moveTo>
                    <a:pt x="379603" y="98679"/>
                  </a:moveTo>
                  <a:lnTo>
                    <a:pt x="344220" y="78409"/>
                  </a:lnTo>
                  <a:lnTo>
                    <a:pt x="338531" y="77343"/>
                  </a:lnTo>
                  <a:lnTo>
                    <a:pt x="319862" y="67449"/>
                  </a:lnTo>
                  <a:lnTo>
                    <a:pt x="319862" y="60452"/>
                  </a:lnTo>
                  <a:lnTo>
                    <a:pt x="321767" y="57315"/>
                  </a:lnTo>
                  <a:lnTo>
                    <a:pt x="329349" y="52578"/>
                  </a:lnTo>
                  <a:lnTo>
                    <a:pt x="334860" y="51384"/>
                  </a:lnTo>
                  <a:lnTo>
                    <a:pt x="342087" y="51384"/>
                  </a:lnTo>
                  <a:lnTo>
                    <a:pt x="349656" y="51854"/>
                  </a:lnTo>
                  <a:lnTo>
                    <a:pt x="356717" y="53251"/>
                  </a:lnTo>
                  <a:lnTo>
                    <a:pt x="363258" y="55587"/>
                  </a:lnTo>
                  <a:lnTo>
                    <a:pt x="369290" y="58851"/>
                  </a:lnTo>
                  <a:lnTo>
                    <a:pt x="373316" y="51384"/>
                  </a:lnTo>
                  <a:lnTo>
                    <a:pt x="348551" y="36804"/>
                  </a:lnTo>
                  <a:lnTo>
                    <a:pt x="342265" y="36804"/>
                  </a:lnTo>
                  <a:lnTo>
                    <a:pt x="302971" y="56540"/>
                  </a:lnTo>
                  <a:lnTo>
                    <a:pt x="302971" y="71716"/>
                  </a:lnTo>
                  <a:lnTo>
                    <a:pt x="339064" y="92456"/>
                  </a:lnTo>
                  <a:lnTo>
                    <a:pt x="344639" y="93408"/>
                  </a:lnTo>
                  <a:lnTo>
                    <a:pt x="362534" y="102590"/>
                  </a:lnTo>
                  <a:lnTo>
                    <a:pt x="362534" y="105435"/>
                  </a:lnTo>
                  <a:lnTo>
                    <a:pt x="361137" y="111036"/>
                  </a:lnTo>
                  <a:lnTo>
                    <a:pt x="356933" y="115036"/>
                  </a:lnTo>
                  <a:lnTo>
                    <a:pt x="349935" y="117436"/>
                  </a:lnTo>
                  <a:lnTo>
                    <a:pt x="340131" y="118237"/>
                  </a:lnTo>
                  <a:lnTo>
                    <a:pt x="334086" y="118237"/>
                  </a:lnTo>
                  <a:lnTo>
                    <a:pt x="328104" y="117348"/>
                  </a:lnTo>
                  <a:lnTo>
                    <a:pt x="316255" y="113792"/>
                  </a:lnTo>
                  <a:lnTo>
                    <a:pt x="311213" y="111429"/>
                  </a:lnTo>
                  <a:lnTo>
                    <a:pt x="307060" y="108458"/>
                  </a:lnTo>
                  <a:lnTo>
                    <a:pt x="299948" y="121970"/>
                  </a:lnTo>
                  <a:lnTo>
                    <a:pt x="303987" y="125171"/>
                  </a:lnTo>
                  <a:lnTo>
                    <a:pt x="309549" y="127812"/>
                  </a:lnTo>
                  <a:lnTo>
                    <a:pt x="323773" y="131965"/>
                  </a:lnTo>
                  <a:lnTo>
                    <a:pt x="331177" y="132994"/>
                  </a:lnTo>
                  <a:lnTo>
                    <a:pt x="338886" y="132994"/>
                  </a:lnTo>
                  <a:lnTo>
                    <a:pt x="375958" y="120408"/>
                  </a:lnTo>
                  <a:lnTo>
                    <a:pt x="379514" y="113792"/>
                  </a:lnTo>
                  <a:lnTo>
                    <a:pt x="379603" y="98679"/>
                  </a:lnTo>
                  <a:close/>
                </a:path>
                <a:path w="2273935" h="168275">
                  <a:moveTo>
                    <a:pt x="470814" y="117881"/>
                  </a:moveTo>
                  <a:lnTo>
                    <a:pt x="413740" y="117881"/>
                  </a:lnTo>
                  <a:lnTo>
                    <a:pt x="469392" y="48895"/>
                  </a:lnTo>
                  <a:lnTo>
                    <a:pt x="469392" y="37693"/>
                  </a:lnTo>
                  <a:lnTo>
                    <a:pt x="392938" y="37693"/>
                  </a:lnTo>
                  <a:lnTo>
                    <a:pt x="392938" y="51739"/>
                  </a:lnTo>
                  <a:lnTo>
                    <a:pt x="447522" y="51739"/>
                  </a:lnTo>
                  <a:lnTo>
                    <a:pt x="391871" y="120904"/>
                  </a:lnTo>
                  <a:lnTo>
                    <a:pt x="391871" y="131927"/>
                  </a:lnTo>
                  <a:lnTo>
                    <a:pt x="470814" y="131927"/>
                  </a:lnTo>
                  <a:lnTo>
                    <a:pt x="470814" y="117881"/>
                  </a:lnTo>
                  <a:close/>
                </a:path>
                <a:path w="2273935" h="168275">
                  <a:moveTo>
                    <a:pt x="583006" y="77698"/>
                  </a:moveTo>
                  <a:lnTo>
                    <a:pt x="582345" y="68262"/>
                  </a:lnTo>
                  <a:lnTo>
                    <a:pt x="580364" y="60032"/>
                  </a:lnTo>
                  <a:lnTo>
                    <a:pt x="577062" y="53022"/>
                  </a:lnTo>
                  <a:lnTo>
                    <a:pt x="576326" y="52095"/>
                  </a:lnTo>
                  <a:lnTo>
                    <a:pt x="576186" y="51917"/>
                  </a:lnTo>
                  <a:lnTo>
                    <a:pt x="543890" y="36804"/>
                  </a:lnTo>
                  <a:lnTo>
                    <a:pt x="536422" y="36804"/>
                  </a:lnTo>
                  <a:lnTo>
                    <a:pt x="529755" y="38112"/>
                  </a:lnTo>
                  <a:lnTo>
                    <a:pt x="518020" y="43332"/>
                  </a:lnTo>
                  <a:lnTo>
                    <a:pt x="513372" y="47066"/>
                  </a:lnTo>
                  <a:lnTo>
                    <a:pt x="509930" y="51917"/>
                  </a:lnTo>
                  <a:lnTo>
                    <a:pt x="509930" y="37693"/>
                  </a:lnTo>
                  <a:lnTo>
                    <a:pt x="493572" y="37693"/>
                  </a:lnTo>
                  <a:lnTo>
                    <a:pt x="493572" y="131927"/>
                  </a:lnTo>
                  <a:lnTo>
                    <a:pt x="510641" y="131927"/>
                  </a:lnTo>
                  <a:lnTo>
                    <a:pt x="510641" y="73317"/>
                  </a:lnTo>
                  <a:lnTo>
                    <a:pt x="513308" y="65582"/>
                  </a:lnTo>
                  <a:lnTo>
                    <a:pt x="523976" y="54800"/>
                  </a:lnTo>
                  <a:lnTo>
                    <a:pt x="531266" y="52095"/>
                  </a:lnTo>
                  <a:lnTo>
                    <a:pt x="548690" y="52095"/>
                  </a:lnTo>
                  <a:lnTo>
                    <a:pt x="554977" y="54406"/>
                  </a:lnTo>
                  <a:lnTo>
                    <a:pt x="563753" y="63652"/>
                  </a:lnTo>
                  <a:lnTo>
                    <a:pt x="565937" y="70535"/>
                  </a:lnTo>
                  <a:lnTo>
                    <a:pt x="565937" y="131927"/>
                  </a:lnTo>
                  <a:lnTo>
                    <a:pt x="583006" y="131927"/>
                  </a:lnTo>
                  <a:lnTo>
                    <a:pt x="583006" y="77698"/>
                  </a:lnTo>
                  <a:close/>
                </a:path>
                <a:path w="2273935" h="168275">
                  <a:moveTo>
                    <a:pt x="631723" y="0"/>
                  </a:moveTo>
                  <a:lnTo>
                    <a:pt x="614654" y="0"/>
                  </a:lnTo>
                  <a:lnTo>
                    <a:pt x="614654" y="131927"/>
                  </a:lnTo>
                  <a:lnTo>
                    <a:pt x="631723" y="131927"/>
                  </a:lnTo>
                  <a:lnTo>
                    <a:pt x="631723" y="0"/>
                  </a:lnTo>
                  <a:close/>
                </a:path>
                <a:path w="2273935" h="168275">
                  <a:moveTo>
                    <a:pt x="753529" y="84810"/>
                  </a:moveTo>
                  <a:lnTo>
                    <a:pt x="737196" y="47028"/>
                  </a:lnTo>
                  <a:lnTo>
                    <a:pt x="736219" y="46494"/>
                  </a:lnTo>
                  <a:lnTo>
                    <a:pt x="736219" y="78066"/>
                  </a:lnTo>
                  <a:lnTo>
                    <a:pt x="736219" y="91567"/>
                  </a:lnTo>
                  <a:lnTo>
                    <a:pt x="710679" y="118071"/>
                  </a:lnTo>
                  <a:lnTo>
                    <a:pt x="698576" y="118071"/>
                  </a:lnTo>
                  <a:lnTo>
                    <a:pt x="672858" y="91567"/>
                  </a:lnTo>
                  <a:lnTo>
                    <a:pt x="672858" y="78066"/>
                  </a:lnTo>
                  <a:lnTo>
                    <a:pt x="698576" y="51739"/>
                  </a:lnTo>
                  <a:lnTo>
                    <a:pt x="710679" y="51739"/>
                  </a:lnTo>
                  <a:lnTo>
                    <a:pt x="736219" y="78066"/>
                  </a:lnTo>
                  <a:lnTo>
                    <a:pt x="736219" y="46494"/>
                  </a:lnTo>
                  <a:lnTo>
                    <a:pt x="704634" y="36804"/>
                  </a:lnTo>
                  <a:lnTo>
                    <a:pt x="697788" y="37198"/>
                  </a:lnTo>
                  <a:lnTo>
                    <a:pt x="661873" y="60007"/>
                  </a:lnTo>
                  <a:lnTo>
                    <a:pt x="655548" y="84810"/>
                  </a:lnTo>
                  <a:lnTo>
                    <a:pt x="655942" y="91567"/>
                  </a:lnTo>
                  <a:lnTo>
                    <a:pt x="679373" y="126771"/>
                  </a:lnTo>
                  <a:lnTo>
                    <a:pt x="704634" y="132994"/>
                  </a:lnTo>
                  <a:lnTo>
                    <a:pt x="711466" y="132613"/>
                  </a:lnTo>
                  <a:lnTo>
                    <a:pt x="747204" y="109613"/>
                  </a:lnTo>
                  <a:lnTo>
                    <a:pt x="753135" y="91567"/>
                  </a:lnTo>
                  <a:lnTo>
                    <a:pt x="753529" y="84810"/>
                  </a:lnTo>
                  <a:close/>
                </a:path>
                <a:path w="2273935" h="168275">
                  <a:moveTo>
                    <a:pt x="1734870" y="84277"/>
                  </a:moveTo>
                  <a:lnTo>
                    <a:pt x="1724291" y="43738"/>
                  </a:lnTo>
                  <a:lnTo>
                    <a:pt x="1694865" y="16090"/>
                  </a:lnTo>
                  <a:lnTo>
                    <a:pt x="1652016" y="6223"/>
                  </a:lnTo>
                  <a:lnTo>
                    <a:pt x="1640078" y="6870"/>
                  </a:lnTo>
                  <a:lnTo>
                    <a:pt x="1599336" y="22199"/>
                  </a:lnTo>
                  <a:lnTo>
                    <a:pt x="1574038" y="54635"/>
                  </a:lnTo>
                  <a:lnTo>
                    <a:pt x="1568094" y="86766"/>
                  </a:lnTo>
                  <a:lnTo>
                    <a:pt x="1568742" y="98120"/>
                  </a:lnTo>
                  <a:lnTo>
                    <a:pt x="1584350" y="137299"/>
                  </a:lnTo>
                  <a:lnTo>
                    <a:pt x="1617814" y="162001"/>
                  </a:lnTo>
                  <a:lnTo>
                    <a:pt x="1651304" y="167843"/>
                  </a:lnTo>
                  <a:lnTo>
                    <a:pt x="1657819" y="167843"/>
                  </a:lnTo>
                  <a:lnTo>
                    <a:pt x="1680641" y="150723"/>
                  </a:lnTo>
                  <a:lnTo>
                    <a:pt x="1675130" y="152679"/>
                  </a:lnTo>
                  <a:lnTo>
                    <a:pt x="1663039" y="155282"/>
                  </a:lnTo>
                  <a:lnTo>
                    <a:pt x="1657108" y="155930"/>
                  </a:lnTo>
                  <a:lnTo>
                    <a:pt x="1651304" y="155930"/>
                  </a:lnTo>
                  <a:lnTo>
                    <a:pt x="1607070" y="142303"/>
                  </a:lnTo>
                  <a:lnTo>
                    <a:pt x="1583270" y="105879"/>
                  </a:lnTo>
                  <a:lnTo>
                    <a:pt x="1581073" y="86766"/>
                  </a:lnTo>
                  <a:lnTo>
                    <a:pt x="1581619" y="77000"/>
                  </a:lnTo>
                  <a:lnTo>
                    <a:pt x="1600657" y="37122"/>
                  </a:lnTo>
                  <a:lnTo>
                    <a:pt x="1641830" y="18503"/>
                  </a:lnTo>
                  <a:lnTo>
                    <a:pt x="1652016" y="17957"/>
                  </a:lnTo>
                  <a:lnTo>
                    <a:pt x="1662125" y="18491"/>
                  </a:lnTo>
                  <a:lnTo>
                    <a:pt x="1703197" y="36347"/>
                  </a:lnTo>
                  <a:lnTo>
                    <a:pt x="1722221" y="74891"/>
                  </a:lnTo>
                  <a:lnTo>
                    <a:pt x="1722691" y="86766"/>
                  </a:lnTo>
                  <a:lnTo>
                    <a:pt x="1722501" y="92341"/>
                  </a:lnTo>
                  <a:lnTo>
                    <a:pt x="1698713" y="116103"/>
                  </a:lnTo>
                  <a:lnTo>
                    <a:pt x="1697050" y="114300"/>
                  </a:lnTo>
                  <a:lnTo>
                    <a:pt x="1696110" y="111074"/>
                  </a:lnTo>
                  <a:lnTo>
                    <a:pt x="1696110" y="57073"/>
                  </a:lnTo>
                  <a:lnTo>
                    <a:pt x="1696110" y="42672"/>
                  </a:lnTo>
                  <a:lnTo>
                    <a:pt x="1680997" y="42672"/>
                  </a:lnTo>
                  <a:lnTo>
                    <a:pt x="1680997" y="80899"/>
                  </a:lnTo>
                  <a:lnTo>
                    <a:pt x="1680997" y="93700"/>
                  </a:lnTo>
                  <a:lnTo>
                    <a:pt x="1656397" y="119126"/>
                  </a:lnTo>
                  <a:lnTo>
                    <a:pt x="1641703" y="119126"/>
                  </a:lnTo>
                  <a:lnTo>
                    <a:pt x="1634439" y="116230"/>
                  </a:lnTo>
                  <a:lnTo>
                    <a:pt x="1623174" y="104597"/>
                  </a:lnTo>
                  <a:lnTo>
                    <a:pt x="1620367" y="96901"/>
                  </a:lnTo>
                  <a:lnTo>
                    <a:pt x="1620367" y="77698"/>
                  </a:lnTo>
                  <a:lnTo>
                    <a:pt x="1623148" y="70027"/>
                  </a:lnTo>
                  <a:lnTo>
                    <a:pt x="1634299" y="58534"/>
                  </a:lnTo>
                  <a:lnTo>
                    <a:pt x="1641589" y="55651"/>
                  </a:lnTo>
                  <a:lnTo>
                    <a:pt x="1656397" y="55651"/>
                  </a:lnTo>
                  <a:lnTo>
                    <a:pt x="1680997" y="80899"/>
                  </a:lnTo>
                  <a:lnTo>
                    <a:pt x="1680997" y="42672"/>
                  </a:lnTo>
                  <a:lnTo>
                    <a:pt x="1680641" y="42672"/>
                  </a:lnTo>
                  <a:lnTo>
                    <a:pt x="1680641" y="57073"/>
                  </a:lnTo>
                  <a:lnTo>
                    <a:pt x="1679587" y="55651"/>
                  </a:lnTo>
                  <a:lnTo>
                    <a:pt x="1676958" y="52095"/>
                  </a:lnTo>
                  <a:lnTo>
                    <a:pt x="1672336" y="48336"/>
                  </a:lnTo>
                  <a:lnTo>
                    <a:pt x="1661198" y="43243"/>
                  </a:lnTo>
                  <a:lnTo>
                    <a:pt x="1654975" y="41960"/>
                  </a:lnTo>
                  <a:lnTo>
                    <a:pt x="1639811" y="41960"/>
                  </a:lnTo>
                  <a:lnTo>
                    <a:pt x="1606410" y="70853"/>
                  </a:lnTo>
                  <a:lnTo>
                    <a:pt x="1604543" y="78651"/>
                  </a:lnTo>
                  <a:lnTo>
                    <a:pt x="1604543" y="96075"/>
                  </a:lnTo>
                  <a:lnTo>
                    <a:pt x="1632343" y="131038"/>
                  </a:lnTo>
                  <a:lnTo>
                    <a:pt x="1639811" y="132994"/>
                  </a:lnTo>
                  <a:lnTo>
                    <a:pt x="1655572" y="132994"/>
                  </a:lnTo>
                  <a:lnTo>
                    <a:pt x="1662176" y="131546"/>
                  </a:lnTo>
                  <a:lnTo>
                    <a:pt x="1673682" y="125742"/>
                  </a:lnTo>
                  <a:lnTo>
                    <a:pt x="1678330" y="121564"/>
                  </a:lnTo>
                  <a:lnTo>
                    <a:pt x="1679917" y="119126"/>
                  </a:lnTo>
                  <a:lnTo>
                    <a:pt x="1681886" y="116103"/>
                  </a:lnTo>
                  <a:lnTo>
                    <a:pt x="1682953" y="121564"/>
                  </a:lnTo>
                  <a:lnTo>
                    <a:pt x="1685353" y="125742"/>
                  </a:lnTo>
                  <a:lnTo>
                    <a:pt x="1692821" y="131546"/>
                  </a:lnTo>
                  <a:lnTo>
                    <a:pt x="1697532" y="132994"/>
                  </a:lnTo>
                  <a:lnTo>
                    <a:pt x="1703222" y="132994"/>
                  </a:lnTo>
                  <a:lnTo>
                    <a:pt x="1726780" y="119481"/>
                  </a:lnTo>
                  <a:lnTo>
                    <a:pt x="1730171" y="112915"/>
                  </a:lnTo>
                  <a:lnTo>
                    <a:pt x="1732775" y="104609"/>
                  </a:lnTo>
                  <a:lnTo>
                    <a:pt x="1734350" y="95046"/>
                  </a:lnTo>
                  <a:lnTo>
                    <a:pt x="1734870" y="84277"/>
                  </a:lnTo>
                  <a:close/>
                </a:path>
                <a:path w="2273935" h="168275">
                  <a:moveTo>
                    <a:pt x="1827326" y="98679"/>
                  </a:moveTo>
                  <a:lnTo>
                    <a:pt x="1791944" y="78409"/>
                  </a:lnTo>
                  <a:lnTo>
                    <a:pt x="1786255" y="77343"/>
                  </a:lnTo>
                  <a:lnTo>
                    <a:pt x="1767586" y="67449"/>
                  </a:lnTo>
                  <a:lnTo>
                    <a:pt x="1767586" y="60452"/>
                  </a:lnTo>
                  <a:lnTo>
                    <a:pt x="1769478" y="57315"/>
                  </a:lnTo>
                  <a:lnTo>
                    <a:pt x="1777060" y="52578"/>
                  </a:lnTo>
                  <a:lnTo>
                    <a:pt x="1782572" y="51384"/>
                  </a:lnTo>
                  <a:lnTo>
                    <a:pt x="1789811" y="51384"/>
                  </a:lnTo>
                  <a:lnTo>
                    <a:pt x="1797380" y="51854"/>
                  </a:lnTo>
                  <a:lnTo>
                    <a:pt x="1804428" y="53251"/>
                  </a:lnTo>
                  <a:lnTo>
                    <a:pt x="1810981" y="55587"/>
                  </a:lnTo>
                  <a:lnTo>
                    <a:pt x="1817014" y="58851"/>
                  </a:lnTo>
                  <a:lnTo>
                    <a:pt x="1821040" y="51384"/>
                  </a:lnTo>
                  <a:lnTo>
                    <a:pt x="1796262" y="36804"/>
                  </a:lnTo>
                  <a:lnTo>
                    <a:pt x="1789988" y="36804"/>
                  </a:lnTo>
                  <a:lnTo>
                    <a:pt x="1750695" y="56540"/>
                  </a:lnTo>
                  <a:lnTo>
                    <a:pt x="1750695" y="71716"/>
                  </a:lnTo>
                  <a:lnTo>
                    <a:pt x="1786788" y="92456"/>
                  </a:lnTo>
                  <a:lnTo>
                    <a:pt x="1792351" y="93408"/>
                  </a:lnTo>
                  <a:lnTo>
                    <a:pt x="1810258" y="102590"/>
                  </a:lnTo>
                  <a:lnTo>
                    <a:pt x="1810258" y="105435"/>
                  </a:lnTo>
                  <a:lnTo>
                    <a:pt x="1808848" y="111036"/>
                  </a:lnTo>
                  <a:lnTo>
                    <a:pt x="1804657" y="115036"/>
                  </a:lnTo>
                  <a:lnTo>
                    <a:pt x="1797646" y="117436"/>
                  </a:lnTo>
                  <a:lnTo>
                    <a:pt x="1787855" y="118237"/>
                  </a:lnTo>
                  <a:lnTo>
                    <a:pt x="1781810" y="118237"/>
                  </a:lnTo>
                  <a:lnTo>
                    <a:pt x="1775815" y="117348"/>
                  </a:lnTo>
                  <a:lnTo>
                    <a:pt x="1763966" y="113792"/>
                  </a:lnTo>
                  <a:lnTo>
                    <a:pt x="1758924" y="111429"/>
                  </a:lnTo>
                  <a:lnTo>
                    <a:pt x="1754784" y="108458"/>
                  </a:lnTo>
                  <a:lnTo>
                    <a:pt x="1747672" y="121970"/>
                  </a:lnTo>
                  <a:lnTo>
                    <a:pt x="1751698" y="125171"/>
                  </a:lnTo>
                  <a:lnTo>
                    <a:pt x="1757273" y="127812"/>
                  </a:lnTo>
                  <a:lnTo>
                    <a:pt x="1771497" y="131965"/>
                  </a:lnTo>
                  <a:lnTo>
                    <a:pt x="1778901" y="132994"/>
                  </a:lnTo>
                  <a:lnTo>
                    <a:pt x="1786610" y="132994"/>
                  </a:lnTo>
                  <a:lnTo>
                    <a:pt x="1823681" y="120408"/>
                  </a:lnTo>
                  <a:lnTo>
                    <a:pt x="1824837" y="118237"/>
                  </a:lnTo>
                  <a:lnTo>
                    <a:pt x="1827225" y="113792"/>
                  </a:lnTo>
                  <a:lnTo>
                    <a:pt x="1827326" y="98679"/>
                  </a:lnTo>
                  <a:close/>
                </a:path>
                <a:path w="2273935" h="168275">
                  <a:moveTo>
                    <a:pt x="1918538" y="117881"/>
                  </a:moveTo>
                  <a:lnTo>
                    <a:pt x="1861464" y="117881"/>
                  </a:lnTo>
                  <a:lnTo>
                    <a:pt x="1917115" y="48895"/>
                  </a:lnTo>
                  <a:lnTo>
                    <a:pt x="1917115" y="37693"/>
                  </a:lnTo>
                  <a:lnTo>
                    <a:pt x="1840661" y="37693"/>
                  </a:lnTo>
                  <a:lnTo>
                    <a:pt x="1840661" y="51739"/>
                  </a:lnTo>
                  <a:lnTo>
                    <a:pt x="1895246" y="51739"/>
                  </a:lnTo>
                  <a:lnTo>
                    <a:pt x="1839595" y="120904"/>
                  </a:lnTo>
                  <a:lnTo>
                    <a:pt x="1839595" y="131927"/>
                  </a:lnTo>
                  <a:lnTo>
                    <a:pt x="1918538" y="131927"/>
                  </a:lnTo>
                  <a:lnTo>
                    <a:pt x="1918538" y="117881"/>
                  </a:lnTo>
                  <a:close/>
                </a:path>
                <a:path w="2273935" h="168275">
                  <a:moveTo>
                    <a:pt x="2030730" y="77698"/>
                  </a:moveTo>
                  <a:lnTo>
                    <a:pt x="2014397" y="42659"/>
                  </a:lnTo>
                  <a:lnTo>
                    <a:pt x="1991614" y="36804"/>
                  </a:lnTo>
                  <a:lnTo>
                    <a:pt x="1984146" y="36804"/>
                  </a:lnTo>
                  <a:lnTo>
                    <a:pt x="1977478" y="38112"/>
                  </a:lnTo>
                  <a:lnTo>
                    <a:pt x="1965744" y="43332"/>
                  </a:lnTo>
                  <a:lnTo>
                    <a:pt x="1961095" y="47066"/>
                  </a:lnTo>
                  <a:lnTo>
                    <a:pt x="1957654" y="51917"/>
                  </a:lnTo>
                  <a:lnTo>
                    <a:pt x="1957654" y="37693"/>
                  </a:lnTo>
                  <a:lnTo>
                    <a:pt x="1941296" y="37693"/>
                  </a:lnTo>
                  <a:lnTo>
                    <a:pt x="1941296" y="131927"/>
                  </a:lnTo>
                  <a:lnTo>
                    <a:pt x="1958365" y="131927"/>
                  </a:lnTo>
                  <a:lnTo>
                    <a:pt x="1958365" y="73317"/>
                  </a:lnTo>
                  <a:lnTo>
                    <a:pt x="1961032" y="65582"/>
                  </a:lnTo>
                  <a:lnTo>
                    <a:pt x="1971700" y="54800"/>
                  </a:lnTo>
                  <a:lnTo>
                    <a:pt x="1978990" y="52095"/>
                  </a:lnTo>
                  <a:lnTo>
                    <a:pt x="1996414" y="52095"/>
                  </a:lnTo>
                  <a:lnTo>
                    <a:pt x="2002701" y="54406"/>
                  </a:lnTo>
                  <a:lnTo>
                    <a:pt x="2011464" y="63652"/>
                  </a:lnTo>
                  <a:lnTo>
                    <a:pt x="2013661" y="70535"/>
                  </a:lnTo>
                  <a:lnTo>
                    <a:pt x="2013661" y="131927"/>
                  </a:lnTo>
                  <a:lnTo>
                    <a:pt x="2030730" y="131927"/>
                  </a:lnTo>
                  <a:lnTo>
                    <a:pt x="2030730" y="77698"/>
                  </a:lnTo>
                  <a:close/>
                </a:path>
                <a:path w="2273935" h="168275">
                  <a:moveTo>
                    <a:pt x="2163013" y="86055"/>
                  </a:moveTo>
                  <a:lnTo>
                    <a:pt x="2139365" y="86055"/>
                  </a:lnTo>
                  <a:lnTo>
                    <a:pt x="2139365" y="59029"/>
                  </a:lnTo>
                  <a:lnTo>
                    <a:pt x="2122652" y="59029"/>
                  </a:lnTo>
                  <a:lnTo>
                    <a:pt x="2122652" y="86055"/>
                  </a:lnTo>
                  <a:lnTo>
                    <a:pt x="2074824" y="86055"/>
                  </a:lnTo>
                  <a:lnTo>
                    <a:pt x="2135809" y="7467"/>
                  </a:lnTo>
                  <a:lnTo>
                    <a:pt x="2116607" y="7467"/>
                  </a:lnTo>
                  <a:lnTo>
                    <a:pt x="2052955" y="88900"/>
                  </a:lnTo>
                  <a:lnTo>
                    <a:pt x="2052955" y="101346"/>
                  </a:lnTo>
                  <a:lnTo>
                    <a:pt x="2122119" y="101346"/>
                  </a:lnTo>
                  <a:lnTo>
                    <a:pt x="2122119" y="131927"/>
                  </a:lnTo>
                  <a:lnTo>
                    <a:pt x="2139365" y="131927"/>
                  </a:lnTo>
                  <a:lnTo>
                    <a:pt x="2139365" y="101346"/>
                  </a:lnTo>
                  <a:lnTo>
                    <a:pt x="2163013" y="101346"/>
                  </a:lnTo>
                  <a:lnTo>
                    <a:pt x="2163013" y="86055"/>
                  </a:lnTo>
                  <a:close/>
                </a:path>
                <a:path w="2273935" h="168275">
                  <a:moveTo>
                    <a:pt x="2273604" y="104190"/>
                  </a:moveTo>
                  <a:lnTo>
                    <a:pt x="2255824" y="68313"/>
                  </a:lnTo>
                  <a:lnTo>
                    <a:pt x="2255824" y="89319"/>
                  </a:lnTo>
                  <a:lnTo>
                    <a:pt x="2255824" y="103187"/>
                  </a:lnTo>
                  <a:lnTo>
                    <a:pt x="2252980" y="108724"/>
                  </a:lnTo>
                  <a:lnTo>
                    <a:pt x="2241600" y="116903"/>
                  </a:lnTo>
                  <a:lnTo>
                    <a:pt x="2233841" y="118960"/>
                  </a:lnTo>
                  <a:lnTo>
                    <a:pt x="2214156" y="118960"/>
                  </a:lnTo>
                  <a:lnTo>
                    <a:pt x="2206460" y="116903"/>
                  </a:lnTo>
                  <a:lnTo>
                    <a:pt x="2195309" y="108724"/>
                  </a:lnTo>
                  <a:lnTo>
                    <a:pt x="2192528" y="103187"/>
                  </a:lnTo>
                  <a:lnTo>
                    <a:pt x="2192528" y="89319"/>
                  </a:lnTo>
                  <a:lnTo>
                    <a:pt x="2195309" y="83896"/>
                  </a:lnTo>
                  <a:lnTo>
                    <a:pt x="2206460" y="75958"/>
                  </a:lnTo>
                  <a:lnTo>
                    <a:pt x="2214156" y="73964"/>
                  </a:lnTo>
                  <a:lnTo>
                    <a:pt x="2233841" y="73964"/>
                  </a:lnTo>
                  <a:lnTo>
                    <a:pt x="2241600" y="75958"/>
                  </a:lnTo>
                  <a:lnTo>
                    <a:pt x="2252980" y="83896"/>
                  </a:lnTo>
                  <a:lnTo>
                    <a:pt x="2255824" y="89319"/>
                  </a:lnTo>
                  <a:lnTo>
                    <a:pt x="2255824" y="68313"/>
                  </a:lnTo>
                  <a:lnTo>
                    <a:pt x="2251557" y="66675"/>
                  </a:lnTo>
                  <a:lnTo>
                    <a:pt x="2257247" y="63957"/>
                  </a:lnTo>
                  <a:lnTo>
                    <a:pt x="2261425" y="60452"/>
                  </a:lnTo>
                  <a:lnTo>
                    <a:pt x="2261603" y="60312"/>
                  </a:lnTo>
                  <a:lnTo>
                    <a:pt x="2267648" y="51181"/>
                  </a:lnTo>
                  <a:lnTo>
                    <a:pt x="2269121" y="45999"/>
                  </a:lnTo>
                  <a:lnTo>
                    <a:pt x="2269159" y="32956"/>
                  </a:lnTo>
                  <a:lnTo>
                    <a:pt x="2267293" y="26974"/>
                  </a:lnTo>
                  <a:lnTo>
                    <a:pt x="2262517" y="20447"/>
                  </a:lnTo>
                  <a:lnTo>
                    <a:pt x="2259825" y="16776"/>
                  </a:lnTo>
                  <a:lnTo>
                    <a:pt x="2254554" y="12865"/>
                  </a:lnTo>
                  <a:lnTo>
                    <a:pt x="2251735" y="11747"/>
                  </a:lnTo>
                  <a:lnTo>
                    <a:pt x="2251735" y="34378"/>
                  </a:lnTo>
                  <a:lnTo>
                    <a:pt x="2251735" y="46710"/>
                  </a:lnTo>
                  <a:lnTo>
                    <a:pt x="2249271" y="51562"/>
                  </a:lnTo>
                  <a:lnTo>
                    <a:pt x="2239429" y="58674"/>
                  </a:lnTo>
                  <a:lnTo>
                    <a:pt x="2232647" y="60452"/>
                  </a:lnTo>
                  <a:lnTo>
                    <a:pt x="2215464" y="60452"/>
                  </a:lnTo>
                  <a:lnTo>
                    <a:pt x="2208796" y="58674"/>
                  </a:lnTo>
                  <a:lnTo>
                    <a:pt x="2199195" y="51562"/>
                  </a:lnTo>
                  <a:lnTo>
                    <a:pt x="2196795" y="46710"/>
                  </a:lnTo>
                  <a:lnTo>
                    <a:pt x="2196795" y="34378"/>
                  </a:lnTo>
                  <a:lnTo>
                    <a:pt x="2199221" y="29489"/>
                  </a:lnTo>
                  <a:lnTo>
                    <a:pt x="2208949" y="22263"/>
                  </a:lnTo>
                  <a:lnTo>
                    <a:pt x="2215578" y="20447"/>
                  </a:lnTo>
                  <a:lnTo>
                    <a:pt x="2232418" y="20447"/>
                  </a:lnTo>
                  <a:lnTo>
                    <a:pt x="2239137" y="22263"/>
                  </a:lnTo>
                  <a:lnTo>
                    <a:pt x="2249220" y="29489"/>
                  </a:lnTo>
                  <a:lnTo>
                    <a:pt x="2251735" y="34378"/>
                  </a:lnTo>
                  <a:lnTo>
                    <a:pt x="2251735" y="11747"/>
                  </a:lnTo>
                  <a:lnTo>
                    <a:pt x="2240915" y="7416"/>
                  </a:lnTo>
                  <a:lnTo>
                    <a:pt x="2233003" y="6045"/>
                  </a:lnTo>
                  <a:lnTo>
                    <a:pt x="2215108" y="6045"/>
                  </a:lnTo>
                  <a:lnTo>
                    <a:pt x="2181060" y="26974"/>
                  </a:lnTo>
                  <a:lnTo>
                    <a:pt x="2179193" y="32956"/>
                  </a:lnTo>
                  <a:lnTo>
                    <a:pt x="2179193" y="45999"/>
                  </a:lnTo>
                  <a:lnTo>
                    <a:pt x="2180679" y="51333"/>
                  </a:lnTo>
                  <a:lnTo>
                    <a:pt x="2186597" y="60337"/>
                  </a:lnTo>
                  <a:lnTo>
                    <a:pt x="2190927" y="63957"/>
                  </a:lnTo>
                  <a:lnTo>
                    <a:pt x="2196617" y="66675"/>
                  </a:lnTo>
                  <a:lnTo>
                    <a:pt x="2189505" y="69405"/>
                  </a:lnTo>
                  <a:lnTo>
                    <a:pt x="2184082" y="73317"/>
                  </a:lnTo>
                  <a:lnTo>
                    <a:pt x="2176615" y="83515"/>
                  </a:lnTo>
                  <a:lnTo>
                    <a:pt x="2174837" y="89319"/>
                  </a:lnTo>
                  <a:lnTo>
                    <a:pt x="2174748" y="104190"/>
                  </a:lnTo>
                  <a:lnTo>
                    <a:pt x="2176767" y="110680"/>
                  </a:lnTo>
                  <a:lnTo>
                    <a:pt x="2210016" y="132245"/>
                  </a:lnTo>
                  <a:lnTo>
                    <a:pt x="2223998" y="133350"/>
                  </a:lnTo>
                  <a:lnTo>
                    <a:pt x="2231313" y="133070"/>
                  </a:lnTo>
                  <a:lnTo>
                    <a:pt x="2271585" y="110680"/>
                  </a:lnTo>
                  <a:lnTo>
                    <a:pt x="2273604" y="104190"/>
                  </a:lnTo>
                  <a:close/>
                </a:path>
              </a:pathLst>
            </a:custGeom>
            <a:solidFill>
              <a:srgbClr val="15161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58" name="object 20"/>
            <p:cNvPicPr/>
            <p:nvPr/>
          </p:nvPicPr>
          <p:blipFill>
            <a:blip r:embed="rId9"/>
            <a:stretch/>
          </p:blipFill>
          <p:spPr>
            <a:xfrm>
              <a:off x="4430880" y="5068800"/>
              <a:ext cx="179640" cy="165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9" name="TextBox 20"/>
          <p:cNvSpPr/>
          <p:nvPr/>
        </p:nvSpPr>
        <p:spPr>
          <a:xfrm>
            <a:off x="213480" y="1610640"/>
            <a:ext cx="3439800" cy="103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ts val="1199"/>
              </a:lnSpc>
              <a:buNone/>
            </a:pPr>
            <a:r>
              <a:rPr lang="ru-RU" sz="1200" b="0" strike="noStrike" spc="-1">
                <a:solidFill>
                  <a:srgbClr val="000000"/>
                </a:solidFill>
                <a:latin typeface="Times New Roman"/>
              </a:rPr>
              <a:t>Семьи и одиноко проживающие граждане, имеющие среднедушевой доход ниже величины прожиточного минимума, проживающие на территории Липецкой области</a:t>
            </a:r>
            <a:endParaRPr lang="ru-RU" sz="1200" b="0" strike="noStrike" spc="-1">
              <a:latin typeface="XO Oriel"/>
            </a:endParaRPr>
          </a:p>
          <a:p>
            <a:pPr algn="just">
              <a:lnSpc>
                <a:spcPts val="1199"/>
              </a:lnSpc>
              <a:buNone/>
            </a:pPr>
            <a:endParaRPr lang="ru-RU" sz="1200" b="0" strike="noStrike" spc="-1">
              <a:latin typeface="XO Oriel"/>
            </a:endParaRPr>
          </a:p>
          <a:p>
            <a:pPr algn="just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000000"/>
                </a:solidFill>
                <a:latin typeface="Times New Roman"/>
              </a:rPr>
              <a:t> </a:t>
            </a:r>
            <a:endParaRPr lang="ru-RU" sz="1200" b="0" strike="noStrike" spc="-1">
              <a:latin typeface="XO Oriel"/>
            </a:endParaRPr>
          </a:p>
        </p:txBody>
      </p:sp>
      <p:sp>
        <p:nvSpPr>
          <p:cNvPr id="60" name="TextBox 22"/>
          <p:cNvSpPr/>
          <p:nvPr/>
        </p:nvSpPr>
        <p:spPr>
          <a:xfrm>
            <a:off x="138960" y="2739240"/>
            <a:ext cx="3823200" cy="157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1301"/>
              </a:lnSpc>
              <a:buNone/>
            </a:pPr>
            <a:endParaRPr lang="ru-RU" sz="1600" b="0" strike="noStrike" spc="-1">
              <a:latin typeface="XO Oriel"/>
            </a:endParaRPr>
          </a:p>
          <a:p>
            <a:pPr>
              <a:lnSpc>
                <a:spcPts val="1301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до 350 000 руб. </a:t>
            </a:r>
            <a:r>
              <a:rPr lang="ru-RU" sz="1400" b="1" strike="noStrike" spc="-1">
                <a:solidFill>
                  <a:srgbClr val="1B97E3"/>
                </a:solidFill>
                <a:latin typeface="Times New Roman"/>
              </a:rPr>
              <a:t>на открытие</a:t>
            </a:r>
            <a:endParaRPr lang="ru-RU" sz="1400" b="0" strike="noStrike" spc="-1">
              <a:latin typeface="XO Oriel"/>
            </a:endParaRPr>
          </a:p>
          <a:p>
            <a:pPr>
              <a:lnSpc>
                <a:spcPts val="1301"/>
              </a:lnSpc>
              <a:buNone/>
            </a:pPr>
            <a:r>
              <a:rPr lang="ru-RU" sz="1400" b="1" strike="noStrike" spc="-1">
                <a:solidFill>
                  <a:srgbClr val="1B97E3"/>
                </a:solidFill>
                <a:latin typeface="Times New Roman"/>
              </a:rPr>
              <a:t>     или развитие уже имеющего своего дела</a:t>
            </a:r>
            <a:endParaRPr lang="ru-RU" sz="1400" b="0" strike="noStrike" spc="-1">
              <a:latin typeface="XO Oriel"/>
            </a:endParaRPr>
          </a:p>
          <a:p>
            <a:pPr>
              <a:lnSpc>
                <a:spcPts val="1301"/>
              </a:lnSpc>
              <a:buNone/>
            </a:pPr>
            <a:endParaRPr lang="ru-RU" sz="1400" b="0" strike="noStrike" spc="-1">
              <a:latin typeface="XO Oriel"/>
            </a:endParaRPr>
          </a:p>
          <a:p>
            <a:pPr>
              <a:lnSpc>
                <a:spcPts val="1301"/>
              </a:lnSpc>
              <a:buNone/>
            </a:pPr>
            <a:endParaRPr lang="ru-RU" sz="1600" b="0" strike="noStrike" spc="-1">
              <a:latin typeface="XO Oriel"/>
            </a:endParaRPr>
          </a:p>
          <a:p>
            <a:pPr>
              <a:lnSpc>
                <a:spcPts val="1301"/>
              </a:lnSpc>
              <a:buNone/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до 200 000 руб. </a:t>
            </a:r>
            <a:r>
              <a:rPr lang="ru-RU" sz="1400" b="1" strike="noStrike" spc="-1">
                <a:solidFill>
                  <a:srgbClr val="1B97E3"/>
                </a:solidFill>
                <a:latin typeface="Times New Roman"/>
              </a:rPr>
              <a:t>на личное</a:t>
            </a:r>
            <a:endParaRPr lang="ru-RU" sz="1400" b="0" strike="noStrike" spc="-1">
              <a:latin typeface="XO Oriel"/>
            </a:endParaRPr>
          </a:p>
          <a:p>
            <a:pPr>
              <a:lnSpc>
                <a:spcPts val="1301"/>
              </a:lnSpc>
              <a:buNone/>
            </a:pPr>
            <a:r>
              <a:rPr lang="ru-RU" sz="1400" b="1" strike="noStrike" spc="-1">
                <a:solidFill>
                  <a:srgbClr val="1B97E3"/>
                </a:solidFill>
                <a:latin typeface="Times New Roman"/>
              </a:rPr>
              <a:t>                                         подсобное хозяйство</a:t>
            </a:r>
            <a:endParaRPr lang="ru-RU" sz="1400" b="0" strike="noStrike" spc="-1">
              <a:latin typeface="XO Oriel"/>
            </a:endParaRPr>
          </a:p>
          <a:p>
            <a:pPr>
              <a:lnSpc>
                <a:spcPts val="1301"/>
              </a:lnSpc>
              <a:buNone/>
            </a:pPr>
            <a:endParaRPr lang="ru-RU" sz="1400" b="0" strike="noStrike" spc="-1">
              <a:latin typeface="XO Oriel"/>
            </a:endParaRPr>
          </a:p>
          <a:p>
            <a:pPr>
              <a:lnSpc>
                <a:spcPts val="1301"/>
              </a:lnSpc>
              <a:buNone/>
            </a:pPr>
            <a:endParaRPr lang="ru-RU" sz="1400" b="0" strike="noStrike" spc="-1">
              <a:latin typeface="XO Oriel"/>
            </a:endParaRPr>
          </a:p>
        </p:txBody>
      </p:sp>
      <p:sp>
        <p:nvSpPr>
          <p:cNvPr id="61" name="TextBox 28"/>
          <p:cNvSpPr/>
          <p:nvPr/>
        </p:nvSpPr>
        <p:spPr>
          <a:xfrm>
            <a:off x="158040" y="115920"/>
            <a:ext cx="7005240" cy="106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1B97E3"/>
                </a:solidFill>
                <a:latin typeface="Arial"/>
              </a:rPr>
              <a:t>ПОМОЩЬ ОТ ГОСУДАРСТВА </a:t>
            </a:r>
            <a:endParaRPr lang="ru-RU" sz="2800" b="0" strike="noStrike" spc="-1">
              <a:latin typeface="XO Orie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1800" b="1" strike="noStrike" spc="-1">
                <a:solidFill>
                  <a:srgbClr val="1B97E3"/>
                </a:solidFill>
                <a:latin typeface="Arial"/>
              </a:rPr>
              <a:t>СОЦИАЛЬНЫЙ КОНТРАКТ</a:t>
            </a:r>
            <a:endParaRPr lang="ru-RU" sz="1800" b="0" strike="noStrike" spc="-1">
              <a:latin typeface="XO Oriel"/>
            </a:endParaRPr>
          </a:p>
          <a:p>
            <a:pPr algn="ctr">
              <a:lnSpc>
                <a:spcPct val="100000"/>
              </a:lnSpc>
              <a:buNone/>
            </a:pPr>
            <a:endParaRPr lang="ru-RU" sz="1800" b="0" strike="noStrike" spc="-1">
              <a:latin typeface="XO Oriel"/>
            </a:endParaRPr>
          </a:p>
        </p:txBody>
      </p:sp>
      <p:sp>
        <p:nvSpPr>
          <p:cNvPr id="62" name="TextBox 49"/>
          <p:cNvSpPr/>
          <p:nvPr/>
        </p:nvSpPr>
        <p:spPr>
          <a:xfrm>
            <a:off x="300600" y="4356360"/>
            <a:ext cx="368532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1" strike="noStrike" spc="-1">
                <a:solidFill>
                  <a:srgbClr val="1B97E3"/>
                </a:solidFill>
                <a:latin typeface="Calibri"/>
              </a:rPr>
              <a:t>Узнать подробности:</a:t>
            </a:r>
            <a:endParaRPr lang="ru-RU" sz="1800" b="0" strike="noStrike" spc="-1">
              <a:latin typeface="XO Oriel"/>
            </a:endParaRPr>
          </a:p>
        </p:txBody>
      </p:sp>
      <p:sp>
        <p:nvSpPr>
          <p:cNvPr id="63" name="TextBox 44"/>
          <p:cNvSpPr/>
          <p:nvPr/>
        </p:nvSpPr>
        <p:spPr>
          <a:xfrm>
            <a:off x="4135680" y="1030680"/>
            <a:ext cx="2572200" cy="1078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1600" b="1" strike="noStrike" spc="-1">
                <a:solidFill>
                  <a:srgbClr val="1B97E3"/>
                </a:solidFill>
                <a:latin typeface="Times New Roman"/>
              </a:rPr>
              <a:t>Подать заявку можно в мобильном приложении «Социальный контракт» </a:t>
            </a:r>
            <a:endParaRPr lang="ru-RU" sz="1600" b="0" strike="noStrike" spc="-1">
              <a:latin typeface="XO Oriel"/>
            </a:endParaRPr>
          </a:p>
          <a:p>
            <a:pPr>
              <a:lnSpc>
                <a:spcPct val="90000"/>
              </a:lnSpc>
              <a:buNone/>
            </a:pPr>
            <a:endParaRPr lang="ru-RU" sz="1200" b="0" strike="noStrike" spc="-1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endParaRPr lang="ru-RU" sz="1100" b="0" strike="noStrike" spc="-1">
              <a:latin typeface="XO Oriel"/>
            </a:endParaRPr>
          </a:p>
        </p:txBody>
      </p:sp>
      <p:sp>
        <p:nvSpPr>
          <p:cNvPr id="64" name="TextBox 31"/>
          <p:cNvSpPr/>
          <p:nvPr/>
        </p:nvSpPr>
        <p:spPr>
          <a:xfrm>
            <a:off x="4123080" y="2967120"/>
            <a:ext cx="3292920" cy="586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1301"/>
              </a:lnSpc>
              <a:buNone/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по 13 005 руб. </a:t>
            </a:r>
            <a:r>
              <a:rPr lang="ru-RU" sz="1400" b="1" strike="noStrike" spc="-1">
                <a:solidFill>
                  <a:srgbClr val="000000"/>
                </a:solidFill>
                <a:latin typeface="Times New Roman"/>
              </a:rPr>
              <a:t>в течение 4 месяцев на</a:t>
            </a:r>
            <a:r>
              <a:rPr lang="en-US" sz="1400" b="1" strike="noStrike" spc="-1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1400" b="1" strike="noStrike" spc="-1">
                <a:solidFill>
                  <a:srgbClr val="1B97E3"/>
                </a:solidFill>
                <a:latin typeface="Times New Roman"/>
              </a:rPr>
              <a:t>поиск работы</a:t>
            </a:r>
            <a:endParaRPr lang="ru-RU" sz="1400" b="0" strike="noStrike" spc="-1">
              <a:latin typeface="XO Oriel"/>
            </a:endParaRPr>
          </a:p>
          <a:p>
            <a:pPr>
              <a:lnSpc>
                <a:spcPts val="1301"/>
              </a:lnSpc>
              <a:buNone/>
            </a:pPr>
            <a:r>
              <a:rPr lang="ru-RU" sz="1400" b="1" strike="noStrike" spc="-1">
                <a:solidFill>
                  <a:srgbClr val="1B97E3"/>
                </a:solidFill>
                <a:latin typeface="Times New Roman"/>
              </a:rPr>
              <a:t> </a:t>
            </a:r>
            <a:endParaRPr lang="ru-RU" sz="1400" b="0" strike="noStrike" spc="-1">
              <a:latin typeface="XO Oriel"/>
            </a:endParaRPr>
          </a:p>
        </p:txBody>
      </p:sp>
      <p:pic>
        <p:nvPicPr>
          <p:cNvPr id="65" name="Рисунок 24"/>
          <p:cNvPicPr/>
          <p:nvPr/>
        </p:nvPicPr>
        <p:blipFill>
          <a:blip r:embed="rId10"/>
          <a:stretch/>
        </p:blipFill>
        <p:spPr>
          <a:xfrm>
            <a:off x="5862960" y="4965840"/>
            <a:ext cx="453240" cy="301320"/>
          </a:xfrm>
          <a:prstGeom prst="rect">
            <a:avLst/>
          </a:prstGeom>
          <a:ln w="0">
            <a:noFill/>
          </a:ln>
        </p:spPr>
      </p:pic>
      <p:sp>
        <p:nvSpPr>
          <p:cNvPr id="66" name="TextBox 47"/>
          <p:cNvSpPr/>
          <p:nvPr/>
        </p:nvSpPr>
        <p:spPr>
          <a:xfrm>
            <a:off x="6220440" y="4965840"/>
            <a:ext cx="1195560" cy="440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</a:rPr>
              <a:t>Соцконтракт48</a:t>
            </a:r>
            <a:endParaRPr lang="ru-RU" sz="1200" b="0" strike="noStrike" spc="-1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endParaRPr lang="ru-RU" sz="1100" b="0" strike="noStrike" spc="-1">
              <a:latin typeface="XO Oriel"/>
            </a:endParaRPr>
          </a:p>
        </p:txBody>
      </p:sp>
      <p:sp>
        <p:nvSpPr>
          <p:cNvPr id="67" name="TextBox 43"/>
          <p:cNvSpPr/>
          <p:nvPr/>
        </p:nvSpPr>
        <p:spPr>
          <a:xfrm>
            <a:off x="4084200" y="3729600"/>
            <a:ext cx="3458880" cy="586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1301"/>
              </a:lnSpc>
              <a:buNone/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по 13 005 руб. </a:t>
            </a:r>
            <a:r>
              <a:rPr lang="ru-RU" sz="1400" b="1" strike="noStrike" spc="-1">
                <a:solidFill>
                  <a:srgbClr val="1B97E3"/>
                </a:solidFill>
                <a:latin typeface="Times New Roman"/>
              </a:rPr>
              <a:t>ежемесячно на трудную жизненную ситуацию семьям с детьми</a:t>
            </a:r>
            <a:r>
              <a:rPr lang="en-US" sz="1400" b="1" strike="noStrike" spc="-1">
                <a:solidFill>
                  <a:srgbClr val="1B97E3"/>
                </a:solidFill>
                <a:latin typeface="Times New Roman"/>
              </a:rPr>
              <a:t>  </a:t>
            </a:r>
            <a:r>
              <a:rPr lang="ru-RU" sz="1400" b="1" strike="noStrike" spc="-1">
                <a:solidFill>
                  <a:srgbClr val="1B97E3"/>
                </a:solidFill>
                <a:latin typeface="Times New Roman"/>
              </a:rPr>
              <a:t>(до 6 мес.)</a:t>
            </a:r>
            <a:endParaRPr lang="ru-RU" sz="1400" b="0" strike="noStrike" spc="-1">
              <a:latin typeface="XO Oriel"/>
            </a:endParaRPr>
          </a:p>
        </p:txBody>
      </p:sp>
      <p:pic>
        <p:nvPicPr>
          <p:cNvPr id="68" name="Picture 7" descr="https://happygamer.com/wp-content/uploads/2019/12/549c86f65441f518444c9443e2fd8d6b-1536x731.png"/>
          <p:cNvPicPr/>
          <p:nvPr/>
        </p:nvPicPr>
        <p:blipFill>
          <a:blip r:embed="rId11"/>
          <a:srcRect l="26725" t="38592" r="23748" b="36430"/>
          <a:stretch/>
        </p:blipFill>
        <p:spPr>
          <a:xfrm>
            <a:off x="6700680" y="1174680"/>
            <a:ext cx="657000" cy="148320"/>
          </a:xfrm>
          <a:prstGeom prst="rect">
            <a:avLst/>
          </a:prstGeom>
          <a:ln w="0">
            <a:noFill/>
          </a:ln>
        </p:spPr>
      </p:pic>
      <p:pic>
        <p:nvPicPr>
          <p:cNvPr id="69" name="Picture 5"/>
          <p:cNvPicPr/>
          <p:nvPr/>
        </p:nvPicPr>
        <p:blipFill>
          <a:blip r:embed="rId12"/>
          <a:stretch/>
        </p:blipFill>
        <p:spPr>
          <a:xfrm>
            <a:off x="6658560" y="1307520"/>
            <a:ext cx="785160" cy="785160"/>
          </a:xfrm>
          <a:prstGeom prst="rect">
            <a:avLst/>
          </a:prstGeom>
          <a:ln w="0">
            <a:noFill/>
          </a:ln>
        </p:spPr>
      </p:pic>
      <p:sp>
        <p:nvSpPr>
          <p:cNvPr id="70" name="TextBox 36"/>
          <p:cNvSpPr/>
          <p:nvPr/>
        </p:nvSpPr>
        <p:spPr>
          <a:xfrm>
            <a:off x="4646160" y="4661280"/>
            <a:ext cx="1314720" cy="47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Bahnschrift Light SemiCondensed"/>
              </a:rPr>
              <a:t>@szn48</a:t>
            </a:r>
            <a:endParaRPr lang="ru-RU" sz="1400" b="0" strike="noStrike" spc="-1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endParaRPr lang="ru-RU" sz="1100" b="0" strike="noStrike" spc="-1">
              <a:latin typeface="XO Oriel"/>
            </a:endParaRPr>
          </a:p>
        </p:txBody>
      </p:sp>
      <p:pic>
        <p:nvPicPr>
          <p:cNvPr id="71" name="Рисунок 32"/>
          <p:cNvPicPr/>
          <p:nvPr/>
        </p:nvPicPr>
        <p:blipFill>
          <a:blip r:embed="rId13"/>
          <a:stretch/>
        </p:blipFill>
        <p:spPr>
          <a:xfrm>
            <a:off x="7416360" y="-1212120"/>
            <a:ext cx="2442600" cy="7800120"/>
          </a:xfrm>
          <a:prstGeom prst="rect">
            <a:avLst/>
          </a:prstGeom>
          <a:ln w="0">
            <a:noFill/>
          </a:ln>
        </p:spPr>
      </p:pic>
      <p:sp>
        <p:nvSpPr>
          <p:cNvPr id="72" name="TextBox 35"/>
          <p:cNvSpPr/>
          <p:nvPr/>
        </p:nvSpPr>
        <p:spPr>
          <a:xfrm>
            <a:off x="158040" y="1302840"/>
            <a:ext cx="4120200" cy="3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400" b="1" strike="noStrike" spc="-1">
                <a:solidFill>
                  <a:srgbClr val="1B97E3"/>
                </a:solidFill>
                <a:latin typeface="Arial"/>
              </a:rPr>
              <a:t>Кто может получить поддержку?</a:t>
            </a:r>
            <a:endParaRPr lang="ru-RU" sz="1400" b="0" strike="noStrike" spc="-1">
              <a:latin typeface="XO Oriel"/>
            </a:endParaRPr>
          </a:p>
        </p:txBody>
      </p:sp>
      <p:pic>
        <p:nvPicPr>
          <p:cNvPr id="73" name="Picture 2"/>
          <p:cNvPicPr/>
          <p:nvPr/>
        </p:nvPicPr>
        <p:blipFill>
          <a:blip r:embed="rId14"/>
          <a:stretch/>
        </p:blipFill>
        <p:spPr>
          <a:xfrm>
            <a:off x="6700680" y="2138040"/>
            <a:ext cx="715320" cy="710280"/>
          </a:xfrm>
          <a:prstGeom prst="rect">
            <a:avLst/>
          </a:prstGeom>
          <a:ln w="0">
            <a:noFill/>
          </a:ln>
        </p:spPr>
      </p:pic>
      <p:sp>
        <p:nvSpPr>
          <p:cNvPr id="74" name="Прямоугольник 6"/>
          <p:cNvSpPr/>
          <p:nvPr/>
        </p:nvSpPr>
        <p:spPr>
          <a:xfrm>
            <a:off x="5308200" y="1816200"/>
            <a:ext cx="1124280" cy="54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000" b="1" strike="noStrike" spc="-1">
                <a:solidFill>
                  <a:srgbClr val="000000"/>
                </a:solidFill>
                <a:latin typeface="Times New Roman"/>
              </a:rPr>
              <a:t>Скачай</a:t>
            </a:r>
            <a:endParaRPr lang="ru-RU" sz="1000" b="0" strike="noStrike" spc="-1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000" b="1" strike="noStrike" spc="-1">
                <a:solidFill>
                  <a:srgbClr val="000000"/>
                </a:solidFill>
                <a:latin typeface="Times New Roman"/>
              </a:rPr>
              <a:t> приложение</a:t>
            </a:r>
            <a:endParaRPr lang="ru-RU" sz="1000" b="0" strike="noStrike" spc="-1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000" b="1" strike="noStrike" spc="-1">
                <a:solidFill>
                  <a:srgbClr val="000000"/>
                </a:solidFill>
                <a:latin typeface="Times New Roman"/>
              </a:rPr>
              <a:t> здесь</a:t>
            </a:r>
            <a:endParaRPr lang="ru-RU" sz="1000" b="0" strike="noStrike" spc="-1">
              <a:latin typeface="XO Oriel"/>
            </a:endParaRPr>
          </a:p>
        </p:txBody>
      </p:sp>
      <p:sp>
        <p:nvSpPr>
          <p:cNvPr id="75" name="Стрелка вправо 7"/>
          <p:cNvSpPr/>
          <p:nvPr/>
        </p:nvSpPr>
        <p:spPr>
          <a:xfrm>
            <a:off x="6303240" y="2005200"/>
            <a:ext cx="354960" cy="11772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1F497D">
                <a:lumMod val="20000"/>
                <a:lumOff val="8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6" name="Рисунок 75"/>
          <p:cNvPicPr/>
          <p:nvPr/>
        </p:nvPicPr>
        <p:blipFill>
          <a:blip r:embed="rId15"/>
          <a:srcRect l="23429" t="39678" r="58144" b="48616"/>
          <a:stretch/>
        </p:blipFill>
        <p:spPr>
          <a:xfrm>
            <a:off x="540000" y="4680000"/>
            <a:ext cx="1980000" cy="630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1299</TotalTime>
  <Words>108</Words>
  <Application>Microsoft Office PowerPoint</Application>
  <PresentationFormat>Произвольный</PresentationFormat>
  <Paragraphs>24</Paragraphs>
  <Slides>1</Slides>
  <Notes>1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1Листовка ЛО_ТЖСv13.cdr</dc:title>
  <dc:subject/>
  <dc:creator>Admin1</dc:creator>
  <dc:description/>
  <cp:lastModifiedBy>Инна Инна</cp:lastModifiedBy>
  <cp:revision>65</cp:revision>
  <dcterms:created xsi:type="dcterms:W3CDTF">2021-08-20T08:49:23Z</dcterms:created>
  <dcterms:modified xsi:type="dcterms:W3CDTF">2023-11-10T07:34:43Z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2021-04-13T00:00:00Z</vt:filetime>
  </property>
  <property fmtid="{D5CDD505-2E9C-101B-9397-08002B2CF9AE}" pid="3" name="Creator">
    <vt:lpwstr>CorelDRAW 2020</vt:lpwstr>
  </property>
  <property fmtid="{D5CDD505-2E9C-101B-9397-08002B2CF9AE}" pid="4" name="LastSaved">
    <vt:filetime>2021-08-20T00:00:00Z</vt:filetime>
  </property>
  <property fmtid="{D5CDD505-2E9C-101B-9397-08002B2CF9AE}" pid="5" name="Notes">
    <vt:i4>1</vt:i4>
  </property>
  <property fmtid="{D5CDD505-2E9C-101B-9397-08002B2CF9AE}" pid="6" name="PresentationFormat">
    <vt:lpwstr>Произвольный</vt:lpwstr>
  </property>
  <property fmtid="{D5CDD505-2E9C-101B-9397-08002B2CF9AE}" pid="7" name="Slides">
    <vt:i4>1</vt:i4>
  </property>
</Properties>
</file>